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8"/>
  </p:notesMasterIdLst>
  <p:sldIdLst>
    <p:sldId id="256" r:id="rId2"/>
    <p:sldId id="257" r:id="rId3"/>
    <p:sldId id="303" r:id="rId4"/>
    <p:sldId id="258" r:id="rId5"/>
    <p:sldId id="260" r:id="rId6"/>
    <p:sldId id="259" r:id="rId7"/>
    <p:sldId id="304" r:id="rId8"/>
    <p:sldId id="266" r:id="rId9"/>
    <p:sldId id="262" r:id="rId10"/>
    <p:sldId id="275" r:id="rId11"/>
    <p:sldId id="263" r:id="rId12"/>
    <p:sldId id="283" r:id="rId13"/>
    <p:sldId id="264" r:id="rId14"/>
    <p:sldId id="261" r:id="rId15"/>
    <p:sldId id="265" r:id="rId16"/>
    <p:sldId id="267" r:id="rId17"/>
    <p:sldId id="268" r:id="rId18"/>
    <p:sldId id="269" r:id="rId19"/>
    <p:sldId id="271" r:id="rId20"/>
    <p:sldId id="306" r:id="rId21"/>
    <p:sldId id="307" r:id="rId22"/>
    <p:sldId id="305" r:id="rId23"/>
    <p:sldId id="290" r:id="rId24"/>
    <p:sldId id="270" r:id="rId25"/>
    <p:sldId id="276" r:id="rId26"/>
    <p:sldId id="289" r:id="rId27"/>
  </p:sldIdLst>
  <p:sldSz cx="9144000" cy="5143500" type="screen16x9"/>
  <p:notesSz cx="6858000" cy="9144000"/>
  <p:embeddedFontLst>
    <p:embeddedFont>
      <p:font typeface="Assistant" pitchFamily="2" charset="-79"/>
      <p:regular r:id="rId29"/>
      <p:bold r:id="rId30"/>
    </p:embeddedFont>
    <p:embeddedFont>
      <p:font typeface="Bebas Neue" panose="020B0606020202050201" pitchFamily="34" charset="0"/>
      <p:regular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Poppins Medium" panose="00000600000000000000" pitchFamily="2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F25930-A1F2-4D71-BCDE-F787559276EB}">
  <a:tblStyle styleId="{76F25930-A1F2-4D71-BCDE-F787559276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7856fd5f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f7856fd5f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00416b248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00416b248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f77d8e6ed2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f77d8e6ed2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00416b248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00416b248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00416b24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00416b24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f77d8e6ed2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f77d8e6ed2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00416b248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00416b248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0416b248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00416b248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fd71abadcb_0_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fd71abadcb_0_1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fd71abadcb_0_1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fd71abadcb_0_1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fd71abadcb_0_2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fd71abadcb_0_2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f77d8e6ed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f77d8e6ed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00416b248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00416b248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051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77d8e6ed2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77d8e6ed2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705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77d8e6ed2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77d8e6ed2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7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00416b248f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00416b248f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00416b248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00416b248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fd71abadcb_0_2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fd71abadcb_0_2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fd71abadcb_0_2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fd71abadcb_0_2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f77d8e6ed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f77d8e6ed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75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77d8e6ed2_1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f77d8e6ed2_1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77d8e6ed2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77d8e6ed2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77d8e6ed2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f77d8e6ed2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77d8e6ed2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f77d8e6ed2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898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00416b248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00416b248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11f883e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11f883e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27775" y="1136050"/>
            <a:ext cx="8509800" cy="2180400"/>
          </a:xfrm>
          <a:prstGeom prst="rect">
            <a:avLst/>
          </a:prstGeom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"/>
              <a:buNone/>
              <a:defRPr sz="4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656975" y="3331500"/>
            <a:ext cx="3871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14050" y="11541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68225" y="8211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737850" y="9548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 flipH="1">
            <a:off x="874925" y="30813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 flipH="1">
            <a:off x="1052900" y="34143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 flipH="1">
            <a:off x="1874925" y="32807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76716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66137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4">
            <a:alphaModFix/>
          </a:blip>
          <a:srcRect l="4173" t="13326" r="65426" b="58272"/>
          <a:stretch/>
        </p:blipFill>
        <p:spPr>
          <a:xfrm flipH="1">
            <a:off x="5952774" y="-260675"/>
            <a:ext cx="2774026" cy="180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4">
            <a:alphaModFix/>
          </a:blip>
          <a:srcRect l="4173" t="13326" r="65426" b="58272"/>
          <a:stretch/>
        </p:blipFill>
        <p:spPr>
          <a:xfrm rot="10800000" flipH="1">
            <a:off x="204200" y="3603351"/>
            <a:ext cx="2681923" cy="174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4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194" name="Google Shape;194;p14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5" name="Google Shape;195;p14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14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4"/>
          <p:cNvSpPr/>
          <p:nvPr/>
        </p:nvSpPr>
        <p:spPr>
          <a:xfrm rot="10800000" flipH="1">
            <a:off x="7066450" y="171647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4"/>
          <p:cNvSpPr/>
          <p:nvPr/>
        </p:nvSpPr>
        <p:spPr>
          <a:xfrm rot="10800000" flipH="1">
            <a:off x="7320625" y="204947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4"/>
          <p:cNvSpPr/>
          <p:nvPr/>
        </p:nvSpPr>
        <p:spPr>
          <a:xfrm rot="10800000" flipH="1">
            <a:off x="8066450" y="191585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4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4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xfrm>
            <a:off x="720000" y="429575"/>
            <a:ext cx="6767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720000" y="1298700"/>
            <a:ext cx="4564200" cy="25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■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5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207" name="Google Shape;207;p15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8" name="Google Shape;208;p15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15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5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5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5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5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5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16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6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6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6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6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6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6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6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6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6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6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6"/>
          <p:cNvSpPr txBox="1">
            <a:spLocks noGrp="1"/>
          </p:cNvSpPr>
          <p:nvPr>
            <p:ph type="title"/>
          </p:nvPr>
        </p:nvSpPr>
        <p:spPr>
          <a:xfrm>
            <a:off x="1631900" y="15892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4" name="Google Shape;234;p16"/>
          <p:cNvSpPr txBox="1">
            <a:spLocks noGrp="1"/>
          </p:cNvSpPr>
          <p:nvPr>
            <p:ph type="subTitle" idx="1"/>
          </p:nvPr>
        </p:nvSpPr>
        <p:spPr>
          <a:xfrm>
            <a:off x="3153350" y="22368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20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0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0"/>
          <p:cNvSpPr/>
          <p:nvPr/>
        </p:nvSpPr>
        <p:spPr>
          <a:xfrm flipH="1">
            <a:off x="79576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0"/>
          <p:cNvSpPr/>
          <p:nvPr/>
        </p:nvSpPr>
        <p:spPr>
          <a:xfrm flipH="1">
            <a:off x="79026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0"/>
          <p:cNvSpPr/>
          <p:nvPr/>
        </p:nvSpPr>
        <p:spPr>
          <a:xfrm flipH="1">
            <a:off x="72045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0"/>
          <p:cNvSpPr txBox="1">
            <a:spLocks noGrp="1"/>
          </p:cNvSpPr>
          <p:nvPr>
            <p:ph type="title"/>
          </p:nvPr>
        </p:nvSpPr>
        <p:spPr>
          <a:xfrm>
            <a:off x="720000" y="1971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2" name="Google Shape;272;p20"/>
          <p:cNvSpPr txBox="1">
            <a:spLocks noGrp="1"/>
          </p:cNvSpPr>
          <p:nvPr>
            <p:ph type="title" idx="2" hasCustomPrompt="1"/>
          </p:nvPr>
        </p:nvSpPr>
        <p:spPr>
          <a:xfrm>
            <a:off x="762850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20"/>
          <p:cNvSpPr txBox="1">
            <a:spLocks noGrp="1"/>
          </p:cNvSpPr>
          <p:nvPr>
            <p:ph type="subTitle" idx="1"/>
          </p:nvPr>
        </p:nvSpPr>
        <p:spPr>
          <a:xfrm>
            <a:off x="720000" y="2417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0"/>
          <p:cNvSpPr txBox="1">
            <a:spLocks noGrp="1"/>
          </p:cNvSpPr>
          <p:nvPr>
            <p:ph type="title" idx="3"/>
          </p:nvPr>
        </p:nvSpPr>
        <p:spPr>
          <a:xfrm>
            <a:off x="3403801" y="1971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5" name="Google Shape;275;p20"/>
          <p:cNvSpPr txBox="1">
            <a:spLocks noGrp="1"/>
          </p:cNvSpPr>
          <p:nvPr>
            <p:ph type="title" idx="4" hasCustomPrompt="1"/>
          </p:nvPr>
        </p:nvSpPr>
        <p:spPr>
          <a:xfrm>
            <a:off x="3425225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20"/>
          <p:cNvSpPr txBox="1">
            <a:spLocks noGrp="1"/>
          </p:cNvSpPr>
          <p:nvPr>
            <p:ph type="subTitle" idx="5"/>
          </p:nvPr>
        </p:nvSpPr>
        <p:spPr>
          <a:xfrm>
            <a:off x="3403800" y="2417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0"/>
          <p:cNvSpPr txBox="1">
            <a:spLocks noGrp="1"/>
          </p:cNvSpPr>
          <p:nvPr>
            <p:ph type="title" idx="6"/>
          </p:nvPr>
        </p:nvSpPr>
        <p:spPr>
          <a:xfrm>
            <a:off x="6087600" y="1971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8" name="Google Shape;278;p20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20"/>
          <p:cNvSpPr txBox="1">
            <a:spLocks noGrp="1"/>
          </p:cNvSpPr>
          <p:nvPr>
            <p:ph type="subTitle" idx="8"/>
          </p:nvPr>
        </p:nvSpPr>
        <p:spPr>
          <a:xfrm>
            <a:off x="6087600" y="2417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title" idx="9"/>
          </p:nvPr>
        </p:nvSpPr>
        <p:spPr>
          <a:xfrm>
            <a:off x="720000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2" name="Google Shape;282;p20"/>
          <p:cNvSpPr txBox="1">
            <a:spLocks noGrp="1"/>
          </p:cNvSpPr>
          <p:nvPr>
            <p:ph type="subTitle" idx="14"/>
          </p:nvPr>
        </p:nvSpPr>
        <p:spPr>
          <a:xfrm>
            <a:off x="720000" y="4054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15"/>
          </p:nvPr>
        </p:nvSpPr>
        <p:spPr>
          <a:xfrm>
            <a:off x="3403801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title" idx="16" hasCustomPrompt="1"/>
          </p:nvPr>
        </p:nvSpPr>
        <p:spPr>
          <a:xfrm>
            <a:off x="3425225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5" name="Google Shape;285;p20"/>
          <p:cNvSpPr txBox="1">
            <a:spLocks noGrp="1"/>
          </p:cNvSpPr>
          <p:nvPr>
            <p:ph type="subTitle" idx="17"/>
          </p:nvPr>
        </p:nvSpPr>
        <p:spPr>
          <a:xfrm>
            <a:off x="3403800" y="4054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title" idx="18"/>
          </p:nvPr>
        </p:nvSpPr>
        <p:spPr>
          <a:xfrm>
            <a:off x="6087600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20"/>
          </p:nvPr>
        </p:nvSpPr>
        <p:spPr>
          <a:xfrm>
            <a:off x="6087600" y="4054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21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"/>
          <p:cNvSpPr/>
          <p:nvPr/>
        </p:nvSpPr>
        <p:spPr>
          <a:xfrm>
            <a:off x="-91525" y="-39125"/>
            <a:ext cx="9251400" cy="5182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" name="Google Shape;292;p21"/>
          <p:cNvPicPr preferRelativeResize="0"/>
          <p:nvPr/>
        </p:nvPicPr>
        <p:blipFill rotWithShape="1">
          <a:blip r:embed="rId3">
            <a:alphaModFix amt="17000"/>
          </a:blip>
          <a:srcRect l="8608" t="21534" r="12264" b="14584"/>
          <a:stretch/>
        </p:blipFill>
        <p:spPr>
          <a:xfrm>
            <a:off x="-91525" y="-56375"/>
            <a:ext cx="9310674" cy="519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1"/>
          <p:cNvSpPr/>
          <p:nvPr/>
        </p:nvSpPr>
        <p:spPr>
          <a:xfrm>
            <a:off x="327775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1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1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1"/>
          <p:cNvSpPr/>
          <p:nvPr/>
        </p:nvSpPr>
        <p:spPr>
          <a:xfrm>
            <a:off x="715100" y="38538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1"/>
          <p:cNvSpPr/>
          <p:nvPr/>
        </p:nvSpPr>
        <p:spPr>
          <a:xfrm>
            <a:off x="969275" y="35208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1"/>
          <p:cNvSpPr/>
          <p:nvPr/>
        </p:nvSpPr>
        <p:spPr>
          <a:xfrm>
            <a:off x="1715100" y="365442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1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1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1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/>
          </p:nvPr>
        </p:nvSpPr>
        <p:spPr>
          <a:xfrm>
            <a:off x="2290025" y="311852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"/>
          </p:nvPr>
        </p:nvSpPr>
        <p:spPr>
          <a:xfrm>
            <a:off x="1458125" y="156955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"/>
          <p:cNvSpPr/>
          <p:nvPr/>
        </p:nvSpPr>
        <p:spPr>
          <a:xfrm>
            <a:off x="-91525" y="-39125"/>
            <a:ext cx="9251400" cy="5182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22"/>
          <p:cNvPicPr preferRelativeResize="0"/>
          <p:nvPr/>
        </p:nvPicPr>
        <p:blipFill rotWithShape="1">
          <a:blip r:embed="rId3">
            <a:alphaModFix amt="17000"/>
          </a:blip>
          <a:srcRect l="8608" t="21534" r="12264" b="14584"/>
          <a:stretch/>
        </p:blipFill>
        <p:spPr>
          <a:xfrm>
            <a:off x="-91525" y="-56375"/>
            <a:ext cx="9310674" cy="519987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2"/>
          <p:cNvSpPr/>
          <p:nvPr/>
        </p:nvSpPr>
        <p:spPr>
          <a:xfrm>
            <a:off x="327775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2"/>
          <p:cNvSpPr/>
          <p:nvPr/>
        </p:nvSpPr>
        <p:spPr>
          <a:xfrm flipH="1">
            <a:off x="8248850" y="19039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2"/>
          <p:cNvSpPr/>
          <p:nvPr/>
        </p:nvSpPr>
        <p:spPr>
          <a:xfrm flipH="1">
            <a:off x="8193875" y="15709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2"/>
          <p:cNvSpPr/>
          <p:nvPr/>
        </p:nvSpPr>
        <p:spPr>
          <a:xfrm flipH="1">
            <a:off x="7495750" y="17045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2"/>
          <p:cNvSpPr/>
          <p:nvPr/>
        </p:nvSpPr>
        <p:spPr>
          <a:xfrm rot="10800000" flipH="1">
            <a:off x="1073100" y="39905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2"/>
          <p:cNvSpPr/>
          <p:nvPr/>
        </p:nvSpPr>
        <p:spPr>
          <a:xfrm rot="10800000" flipH="1">
            <a:off x="1327275" y="43235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2073100" y="41899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2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2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2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2"/>
          <p:cNvSpPr txBox="1">
            <a:spLocks noGrp="1"/>
          </p:cNvSpPr>
          <p:nvPr>
            <p:ph type="subTitle" idx="1"/>
          </p:nvPr>
        </p:nvSpPr>
        <p:spPr>
          <a:xfrm>
            <a:off x="720000" y="2237325"/>
            <a:ext cx="51810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2"/>
          <p:cNvSpPr txBox="1">
            <a:spLocks noGrp="1"/>
          </p:cNvSpPr>
          <p:nvPr>
            <p:ph type="title"/>
          </p:nvPr>
        </p:nvSpPr>
        <p:spPr>
          <a:xfrm>
            <a:off x="720000" y="1635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24"/>
          <p:cNvGrpSpPr/>
          <p:nvPr/>
        </p:nvGrpSpPr>
        <p:grpSpPr>
          <a:xfrm>
            <a:off x="-91525" y="-56375"/>
            <a:ext cx="9310674" cy="5199874"/>
            <a:chOff x="-91525" y="-56375"/>
            <a:chExt cx="9310674" cy="5199874"/>
          </a:xfrm>
        </p:grpSpPr>
        <p:sp>
          <p:nvSpPr>
            <p:cNvPr id="334" name="Google Shape;334;p24"/>
            <p:cNvSpPr/>
            <p:nvPr/>
          </p:nvSpPr>
          <p:spPr>
            <a:xfrm>
              <a:off x="-91525" y="-39125"/>
              <a:ext cx="9251400" cy="5182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5" name="Google Shape;335;p24"/>
            <p:cNvPicPr preferRelativeResize="0"/>
            <p:nvPr/>
          </p:nvPicPr>
          <p:blipFill rotWithShape="1">
            <a:blip r:embed="rId3">
              <a:alphaModFix amt="17000"/>
            </a:blip>
            <a:srcRect l="8608" t="21534" r="12264" b="14584"/>
            <a:stretch/>
          </p:blipFill>
          <p:spPr>
            <a:xfrm>
              <a:off x="-91525" y="-56375"/>
              <a:ext cx="9310674" cy="519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24"/>
            <p:cNvSpPr/>
            <p:nvPr/>
          </p:nvSpPr>
          <p:spPr>
            <a:xfrm>
              <a:off x="327775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4"/>
          <p:cNvSpPr/>
          <p:nvPr/>
        </p:nvSpPr>
        <p:spPr>
          <a:xfrm flipH="1">
            <a:off x="7664975" y="19039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4"/>
          <p:cNvSpPr/>
          <p:nvPr/>
        </p:nvSpPr>
        <p:spPr>
          <a:xfrm flipH="1">
            <a:off x="7610000" y="15709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4"/>
          <p:cNvSpPr/>
          <p:nvPr/>
        </p:nvSpPr>
        <p:spPr>
          <a:xfrm flipH="1">
            <a:off x="6911875" y="17045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"/>
          <p:cNvSpPr/>
          <p:nvPr/>
        </p:nvSpPr>
        <p:spPr>
          <a:xfrm rot="10800000" flipH="1">
            <a:off x="1073100" y="39905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4"/>
          <p:cNvSpPr/>
          <p:nvPr/>
        </p:nvSpPr>
        <p:spPr>
          <a:xfrm rot="10800000" flipH="1">
            <a:off x="1327275" y="43235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"/>
          <p:cNvSpPr/>
          <p:nvPr/>
        </p:nvSpPr>
        <p:spPr>
          <a:xfrm rot="10800000" flipH="1">
            <a:off x="2073100" y="41899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4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4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4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4"/>
          <p:cNvSpPr txBox="1">
            <a:spLocks noGrp="1"/>
          </p:cNvSpPr>
          <p:nvPr>
            <p:ph type="subTitle" idx="1"/>
          </p:nvPr>
        </p:nvSpPr>
        <p:spPr>
          <a:xfrm>
            <a:off x="3808025" y="2339575"/>
            <a:ext cx="35772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4"/>
          <p:cNvSpPr txBox="1">
            <a:spLocks noGrp="1"/>
          </p:cNvSpPr>
          <p:nvPr>
            <p:ph type="title"/>
          </p:nvPr>
        </p:nvSpPr>
        <p:spPr>
          <a:xfrm>
            <a:off x="3808025" y="1724475"/>
            <a:ext cx="467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25"/>
          <p:cNvGrpSpPr/>
          <p:nvPr/>
        </p:nvGrpSpPr>
        <p:grpSpPr>
          <a:xfrm>
            <a:off x="-91525" y="-56375"/>
            <a:ext cx="9310674" cy="5199874"/>
            <a:chOff x="-91525" y="-56375"/>
            <a:chExt cx="9310674" cy="5199874"/>
          </a:xfrm>
        </p:grpSpPr>
        <p:sp>
          <p:nvSpPr>
            <p:cNvPr id="350" name="Google Shape;350;p25"/>
            <p:cNvSpPr/>
            <p:nvPr/>
          </p:nvSpPr>
          <p:spPr>
            <a:xfrm>
              <a:off x="-91525" y="-39125"/>
              <a:ext cx="9251400" cy="5182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1" name="Google Shape;351;p25"/>
            <p:cNvPicPr preferRelativeResize="0"/>
            <p:nvPr/>
          </p:nvPicPr>
          <p:blipFill rotWithShape="1">
            <a:blip r:embed="rId3">
              <a:alphaModFix amt="17000"/>
            </a:blip>
            <a:srcRect l="8608" t="21534" r="12264" b="14584"/>
            <a:stretch/>
          </p:blipFill>
          <p:spPr>
            <a:xfrm>
              <a:off x="-91525" y="-56375"/>
              <a:ext cx="9310674" cy="519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25"/>
            <p:cNvSpPr/>
            <p:nvPr/>
          </p:nvSpPr>
          <p:spPr>
            <a:xfrm>
              <a:off x="327775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25"/>
          <p:cNvSpPr/>
          <p:nvPr/>
        </p:nvSpPr>
        <p:spPr>
          <a:xfrm flipH="1">
            <a:off x="1801025" y="15683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5"/>
          <p:cNvSpPr/>
          <p:nvPr/>
        </p:nvSpPr>
        <p:spPr>
          <a:xfrm flipH="1">
            <a:off x="1746050" y="12353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5"/>
          <p:cNvSpPr/>
          <p:nvPr/>
        </p:nvSpPr>
        <p:spPr>
          <a:xfrm flipH="1">
            <a:off x="1047925" y="13690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5"/>
          <p:cNvSpPr/>
          <p:nvPr/>
        </p:nvSpPr>
        <p:spPr>
          <a:xfrm rot="10800000" flipH="1">
            <a:off x="1269900" y="38593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5"/>
          <p:cNvSpPr/>
          <p:nvPr/>
        </p:nvSpPr>
        <p:spPr>
          <a:xfrm rot="10800000" flipH="1">
            <a:off x="1524075" y="41923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5"/>
          <p:cNvSpPr/>
          <p:nvPr/>
        </p:nvSpPr>
        <p:spPr>
          <a:xfrm rot="10800000" flipH="1">
            <a:off x="2269900" y="40587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5"/>
          <p:cNvSpPr/>
          <p:nvPr/>
        </p:nvSpPr>
        <p:spPr>
          <a:xfrm rot="10800000">
            <a:off x="4438750" y="36459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5"/>
          <p:cNvSpPr/>
          <p:nvPr/>
        </p:nvSpPr>
        <p:spPr>
          <a:xfrm rot="10800000">
            <a:off x="4383775" y="39789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5"/>
          <p:cNvSpPr/>
          <p:nvPr/>
        </p:nvSpPr>
        <p:spPr>
          <a:xfrm rot="10800000">
            <a:off x="3685650" y="38452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5"/>
          <p:cNvSpPr txBox="1">
            <a:spLocks noGrp="1"/>
          </p:cNvSpPr>
          <p:nvPr>
            <p:ph type="subTitle" idx="1"/>
          </p:nvPr>
        </p:nvSpPr>
        <p:spPr>
          <a:xfrm>
            <a:off x="1391725" y="2339575"/>
            <a:ext cx="31176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5"/>
          <p:cNvSpPr txBox="1">
            <a:spLocks noGrp="1"/>
          </p:cNvSpPr>
          <p:nvPr>
            <p:ph type="title"/>
          </p:nvPr>
        </p:nvSpPr>
        <p:spPr>
          <a:xfrm>
            <a:off x="932150" y="1724475"/>
            <a:ext cx="357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6" name="Google Shape;366;p26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6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flipH="1">
            <a:off x="81411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 flipH="1">
            <a:off x="80861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6"/>
          <p:cNvSpPr/>
          <p:nvPr/>
        </p:nvSpPr>
        <p:spPr>
          <a:xfrm flipH="1">
            <a:off x="73880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6"/>
          <p:cNvSpPr/>
          <p:nvPr/>
        </p:nvSpPr>
        <p:spPr>
          <a:xfrm rot="10800000" flipH="1">
            <a:off x="676625" y="40986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6"/>
          <p:cNvSpPr/>
          <p:nvPr/>
        </p:nvSpPr>
        <p:spPr>
          <a:xfrm rot="10800000" flipH="1">
            <a:off x="930800" y="44316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"/>
          <p:cNvSpPr/>
          <p:nvPr/>
        </p:nvSpPr>
        <p:spPr>
          <a:xfrm rot="10800000" flipH="1">
            <a:off x="1676625" y="42979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6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6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6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6"/>
          <p:cNvSpPr txBox="1">
            <a:spLocks noGrp="1"/>
          </p:cNvSpPr>
          <p:nvPr>
            <p:ph type="title"/>
          </p:nvPr>
        </p:nvSpPr>
        <p:spPr>
          <a:xfrm>
            <a:off x="720000" y="26261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8" name="Google Shape;378;p26"/>
          <p:cNvSpPr txBox="1">
            <a:spLocks noGrp="1"/>
          </p:cNvSpPr>
          <p:nvPr>
            <p:ph type="title" idx="2"/>
          </p:nvPr>
        </p:nvSpPr>
        <p:spPr>
          <a:xfrm>
            <a:off x="3403800" y="23471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subTitle" idx="1"/>
          </p:nvPr>
        </p:nvSpPr>
        <p:spPr>
          <a:xfrm>
            <a:off x="3403800" y="27887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6"/>
          <p:cNvSpPr txBox="1">
            <a:spLocks noGrp="1"/>
          </p:cNvSpPr>
          <p:nvPr>
            <p:ph type="title" idx="3"/>
          </p:nvPr>
        </p:nvSpPr>
        <p:spPr>
          <a:xfrm>
            <a:off x="6087600" y="26261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subTitle" idx="4"/>
          </p:nvPr>
        </p:nvSpPr>
        <p:spPr>
          <a:xfrm>
            <a:off x="6087600" y="30678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6"/>
          <p:cNvSpPr txBox="1">
            <a:spLocks noGrp="1"/>
          </p:cNvSpPr>
          <p:nvPr>
            <p:ph type="subTitle" idx="5"/>
          </p:nvPr>
        </p:nvSpPr>
        <p:spPr>
          <a:xfrm>
            <a:off x="720000" y="30678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6"/>
          <p:cNvSpPr txBox="1">
            <a:spLocks noGrp="1"/>
          </p:cNvSpPr>
          <p:nvPr>
            <p:ph type="title" idx="6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flipH="1">
            <a:off x="7760350" y="11962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flipH="1">
            <a:off x="7705375" y="8632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flipH="1">
            <a:off x="7007250" y="9968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10800000" flipH="1">
            <a:off x="979125" y="405945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10800000" flipH="1">
            <a:off x="1233300" y="439245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 rot="10800000" flipH="1">
            <a:off x="1979125" y="425882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10800000" flipH="1">
            <a:off x="6612750" y="17316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10800000" flipH="1">
            <a:off x="6866925" y="20646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rot="10800000" flipH="1">
            <a:off x="7612750" y="19310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64225" y="19412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2501175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1752675" y="2761625"/>
            <a:ext cx="3762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7" name="Google Shape;407;p28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8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8"/>
          <p:cNvSpPr txBox="1">
            <a:spLocks noGrp="1"/>
          </p:cNvSpPr>
          <p:nvPr>
            <p:ph type="title"/>
          </p:nvPr>
        </p:nvSpPr>
        <p:spPr>
          <a:xfrm>
            <a:off x="1809775" y="19114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0" name="Google Shape;410;p28"/>
          <p:cNvSpPr txBox="1">
            <a:spLocks noGrp="1"/>
          </p:cNvSpPr>
          <p:nvPr>
            <p:ph type="subTitle" idx="1"/>
          </p:nvPr>
        </p:nvSpPr>
        <p:spPr>
          <a:xfrm>
            <a:off x="1809775" y="23588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8"/>
          <p:cNvSpPr txBox="1">
            <a:spLocks noGrp="1"/>
          </p:cNvSpPr>
          <p:nvPr>
            <p:ph type="title" idx="2"/>
          </p:nvPr>
        </p:nvSpPr>
        <p:spPr>
          <a:xfrm>
            <a:off x="5062028" y="19114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2" name="Google Shape;412;p28"/>
          <p:cNvSpPr txBox="1">
            <a:spLocks noGrp="1"/>
          </p:cNvSpPr>
          <p:nvPr>
            <p:ph type="subTitle" idx="3"/>
          </p:nvPr>
        </p:nvSpPr>
        <p:spPr>
          <a:xfrm>
            <a:off x="5062028" y="23588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8"/>
          <p:cNvSpPr txBox="1">
            <a:spLocks noGrp="1"/>
          </p:cNvSpPr>
          <p:nvPr>
            <p:ph type="title" idx="4"/>
          </p:nvPr>
        </p:nvSpPr>
        <p:spPr>
          <a:xfrm>
            <a:off x="1809775" y="37258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4" name="Google Shape;414;p28"/>
          <p:cNvSpPr txBox="1">
            <a:spLocks noGrp="1"/>
          </p:cNvSpPr>
          <p:nvPr>
            <p:ph type="subTitle" idx="5"/>
          </p:nvPr>
        </p:nvSpPr>
        <p:spPr>
          <a:xfrm>
            <a:off x="1809775" y="41732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28"/>
          <p:cNvSpPr txBox="1">
            <a:spLocks noGrp="1"/>
          </p:cNvSpPr>
          <p:nvPr>
            <p:ph type="title" idx="6"/>
          </p:nvPr>
        </p:nvSpPr>
        <p:spPr>
          <a:xfrm>
            <a:off x="5062028" y="37258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6" name="Google Shape;416;p28"/>
          <p:cNvSpPr txBox="1">
            <a:spLocks noGrp="1"/>
          </p:cNvSpPr>
          <p:nvPr>
            <p:ph type="subTitle" idx="7"/>
          </p:nvPr>
        </p:nvSpPr>
        <p:spPr>
          <a:xfrm>
            <a:off x="5062028" y="41732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8"/>
          <p:cNvSpPr txBox="1">
            <a:spLocks noGrp="1"/>
          </p:cNvSpPr>
          <p:nvPr>
            <p:ph type="title" idx="8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8"/>
          <p:cNvSpPr/>
          <p:nvPr/>
        </p:nvSpPr>
        <p:spPr>
          <a:xfrm flipH="1">
            <a:off x="79576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8"/>
          <p:cNvSpPr/>
          <p:nvPr/>
        </p:nvSpPr>
        <p:spPr>
          <a:xfrm flipH="1">
            <a:off x="79026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 flipH="1">
            <a:off x="72045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30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439" name="Google Shape;439;p30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0" name="Google Shape;440;p30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30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30"/>
          <p:cNvSpPr txBox="1">
            <a:spLocks noGrp="1"/>
          </p:cNvSpPr>
          <p:nvPr>
            <p:ph type="title"/>
          </p:nvPr>
        </p:nvSpPr>
        <p:spPr>
          <a:xfrm>
            <a:off x="720000" y="1987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3" name="Google Shape;443;p30"/>
          <p:cNvSpPr txBox="1">
            <a:spLocks noGrp="1"/>
          </p:cNvSpPr>
          <p:nvPr>
            <p:ph type="subTitle" idx="1"/>
          </p:nvPr>
        </p:nvSpPr>
        <p:spPr>
          <a:xfrm>
            <a:off x="720000" y="2432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30"/>
          <p:cNvSpPr txBox="1">
            <a:spLocks noGrp="1"/>
          </p:cNvSpPr>
          <p:nvPr>
            <p:ph type="title" idx="2"/>
          </p:nvPr>
        </p:nvSpPr>
        <p:spPr>
          <a:xfrm>
            <a:off x="3419269" y="1987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5" name="Google Shape;445;p30"/>
          <p:cNvSpPr txBox="1">
            <a:spLocks noGrp="1"/>
          </p:cNvSpPr>
          <p:nvPr>
            <p:ph type="subTitle" idx="3"/>
          </p:nvPr>
        </p:nvSpPr>
        <p:spPr>
          <a:xfrm>
            <a:off x="3419269" y="2432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30"/>
          <p:cNvSpPr txBox="1">
            <a:spLocks noGrp="1"/>
          </p:cNvSpPr>
          <p:nvPr>
            <p:ph type="title" idx="4"/>
          </p:nvPr>
        </p:nvSpPr>
        <p:spPr>
          <a:xfrm>
            <a:off x="720000" y="36535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7" name="Google Shape;447;p30"/>
          <p:cNvSpPr txBox="1">
            <a:spLocks noGrp="1"/>
          </p:cNvSpPr>
          <p:nvPr>
            <p:ph type="subTitle" idx="5"/>
          </p:nvPr>
        </p:nvSpPr>
        <p:spPr>
          <a:xfrm>
            <a:off x="720000" y="4098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30"/>
          <p:cNvSpPr txBox="1">
            <a:spLocks noGrp="1"/>
          </p:cNvSpPr>
          <p:nvPr>
            <p:ph type="title" idx="6"/>
          </p:nvPr>
        </p:nvSpPr>
        <p:spPr>
          <a:xfrm>
            <a:off x="3419269" y="36535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9" name="Google Shape;449;p30"/>
          <p:cNvSpPr txBox="1">
            <a:spLocks noGrp="1"/>
          </p:cNvSpPr>
          <p:nvPr>
            <p:ph type="subTitle" idx="7"/>
          </p:nvPr>
        </p:nvSpPr>
        <p:spPr>
          <a:xfrm>
            <a:off x="3419269" y="4098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30"/>
          <p:cNvSpPr txBox="1">
            <a:spLocks noGrp="1"/>
          </p:cNvSpPr>
          <p:nvPr>
            <p:ph type="title" idx="8"/>
          </p:nvPr>
        </p:nvSpPr>
        <p:spPr>
          <a:xfrm>
            <a:off x="6118545" y="1987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1" name="Google Shape;451;p30"/>
          <p:cNvSpPr txBox="1">
            <a:spLocks noGrp="1"/>
          </p:cNvSpPr>
          <p:nvPr>
            <p:ph type="subTitle" idx="9"/>
          </p:nvPr>
        </p:nvSpPr>
        <p:spPr>
          <a:xfrm>
            <a:off x="6118545" y="2432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0"/>
          <p:cNvSpPr txBox="1">
            <a:spLocks noGrp="1"/>
          </p:cNvSpPr>
          <p:nvPr>
            <p:ph type="title" idx="13"/>
          </p:nvPr>
        </p:nvSpPr>
        <p:spPr>
          <a:xfrm>
            <a:off x="6118545" y="36535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3" name="Google Shape;453;p30"/>
          <p:cNvSpPr txBox="1">
            <a:spLocks noGrp="1"/>
          </p:cNvSpPr>
          <p:nvPr>
            <p:ph type="subTitle" idx="14"/>
          </p:nvPr>
        </p:nvSpPr>
        <p:spPr>
          <a:xfrm>
            <a:off x="6118545" y="4098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title" idx="15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32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480" name="Google Shape;480;p32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81" name="Google Shape;481;p32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32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32"/>
          <p:cNvSpPr/>
          <p:nvPr/>
        </p:nvSpPr>
        <p:spPr>
          <a:xfrm flipH="1">
            <a:off x="1709225" y="18089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/>
          <p:cNvSpPr/>
          <p:nvPr/>
        </p:nvSpPr>
        <p:spPr>
          <a:xfrm flipH="1">
            <a:off x="1654250" y="14759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/>
          <p:cNvSpPr/>
          <p:nvPr/>
        </p:nvSpPr>
        <p:spPr>
          <a:xfrm flipH="1">
            <a:off x="956125" y="16095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2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2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2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2"/>
          <p:cNvSpPr/>
          <p:nvPr/>
        </p:nvSpPr>
        <p:spPr>
          <a:xfrm rot="10800000">
            <a:off x="7757850" y="3037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2"/>
          <p:cNvSpPr/>
          <p:nvPr/>
        </p:nvSpPr>
        <p:spPr>
          <a:xfrm rot="10800000">
            <a:off x="7702875" y="337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2"/>
          <p:cNvSpPr/>
          <p:nvPr/>
        </p:nvSpPr>
        <p:spPr>
          <a:xfrm rot="10800000">
            <a:off x="7004750" y="32368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2"/>
          <p:cNvSpPr txBox="1">
            <a:spLocks noGrp="1"/>
          </p:cNvSpPr>
          <p:nvPr>
            <p:ph type="ctrTitle"/>
          </p:nvPr>
        </p:nvSpPr>
        <p:spPr>
          <a:xfrm>
            <a:off x="2429950" y="5936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3" name="Google Shape;493;p32"/>
          <p:cNvSpPr txBox="1">
            <a:spLocks noGrp="1"/>
          </p:cNvSpPr>
          <p:nvPr>
            <p:ph type="subTitle" idx="1"/>
          </p:nvPr>
        </p:nvSpPr>
        <p:spPr>
          <a:xfrm>
            <a:off x="2425075" y="1475950"/>
            <a:ext cx="4293900" cy="12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4" name="Google Shape;494;p32"/>
          <p:cNvSpPr txBox="1"/>
          <p:nvPr/>
        </p:nvSpPr>
        <p:spPr>
          <a:xfrm>
            <a:off x="2533563" y="3450450"/>
            <a:ext cx="40605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p32"/>
          <p:cNvSpPr/>
          <p:nvPr/>
        </p:nvSpPr>
        <p:spPr>
          <a:xfrm flipH="1">
            <a:off x="7619200" y="11441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2"/>
          <p:cNvSpPr/>
          <p:nvPr/>
        </p:nvSpPr>
        <p:spPr>
          <a:xfrm flipH="1">
            <a:off x="7564225" y="8111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2"/>
          <p:cNvSpPr/>
          <p:nvPr/>
        </p:nvSpPr>
        <p:spPr>
          <a:xfrm flipH="1">
            <a:off x="6866100" y="9447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3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0" name="Google Shape;500;p33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3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3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3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3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3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3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3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3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3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3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1" name="Google Shape;511;p33"/>
          <p:cNvPicPr preferRelativeResize="0"/>
          <p:nvPr/>
        </p:nvPicPr>
        <p:blipFill rotWithShape="1">
          <a:blip r:embed="rId4">
            <a:alphaModFix/>
          </a:blip>
          <a:srcRect l="79634" t="23164" r="8550" b="47919"/>
          <a:stretch/>
        </p:blipFill>
        <p:spPr>
          <a:xfrm rot="10800000">
            <a:off x="0" y="439498"/>
            <a:ext cx="1298775" cy="22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4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4" name="Google Shape;514;p34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4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4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4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4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4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4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4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4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4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4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" name="Google Shape;525;p34"/>
          <p:cNvPicPr preferRelativeResize="0"/>
          <p:nvPr/>
        </p:nvPicPr>
        <p:blipFill rotWithShape="1">
          <a:blip r:embed="rId4">
            <a:alphaModFix/>
          </a:blip>
          <a:srcRect l="79634" t="23164" r="8550" b="47919"/>
          <a:stretch/>
        </p:blipFill>
        <p:spPr>
          <a:xfrm rot="5400000" flipH="1">
            <a:off x="6149925" y="-617354"/>
            <a:ext cx="1750702" cy="2985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44" name="Google Shape;44;p4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" name="Google Shape;45;p4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4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/>
          <p:nvPr/>
        </p:nvSpPr>
        <p:spPr>
          <a:xfrm flipH="1">
            <a:off x="3363725" y="11962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 flipH="1">
            <a:off x="3308750" y="8632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 flipH="1">
            <a:off x="2610625" y="9968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 rot="10800000" flipH="1">
            <a:off x="6528175" y="39465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 rot="10800000" flipH="1">
            <a:off x="6782350" y="42795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 rot="10800000" flipH="1">
            <a:off x="7528175" y="41459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 rot="10800000" flipH="1">
            <a:off x="1095775" y="17316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 rot="10800000" flipH="1">
            <a:off x="1349950" y="20646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 rot="10800000" flipH="1">
            <a:off x="2095775" y="19310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3246200" y="19412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title" idx="2" hasCustomPrompt="1"/>
          </p:nvPr>
        </p:nvSpPr>
        <p:spPr>
          <a:xfrm>
            <a:off x="4883150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" name="Google Shape;58;p4"/>
          <p:cNvSpPr txBox="1">
            <a:spLocks noGrp="1"/>
          </p:cNvSpPr>
          <p:nvPr>
            <p:ph type="subTitle" idx="1"/>
          </p:nvPr>
        </p:nvSpPr>
        <p:spPr>
          <a:xfrm>
            <a:off x="4134650" y="2761625"/>
            <a:ext cx="3762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5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61" name="Google Shape;61;p5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2" name="Google Shape;62;p5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5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5"/>
          <p:cNvSpPr/>
          <p:nvPr/>
        </p:nvSpPr>
        <p:spPr>
          <a:xfrm flipH="1">
            <a:off x="7760350" y="38659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"/>
          <p:cNvSpPr/>
          <p:nvPr/>
        </p:nvSpPr>
        <p:spPr>
          <a:xfrm flipH="1">
            <a:off x="7705375" y="35329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/>
          <p:nvPr/>
        </p:nvSpPr>
        <p:spPr>
          <a:xfrm flipH="1">
            <a:off x="7007250" y="36665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 rot="10800000" flipH="1">
            <a:off x="979125" y="79455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 rot="10800000" flipH="1">
            <a:off x="1233300" y="112755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 rot="10800000" flipH="1">
            <a:off x="1979125" y="99392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 rot="10800000" flipH="1">
            <a:off x="4434250" y="11962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rot="10800000" flipH="1">
            <a:off x="4688425" y="15292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 flipH="1">
            <a:off x="5434250" y="13956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864225" y="29369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title" idx="2" hasCustomPrompt="1"/>
          </p:nvPr>
        </p:nvSpPr>
        <p:spPr>
          <a:xfrm>
            <a:off x="2501175" y="21713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1"/>
          </p:nvPr>
        </p:nvSpPr>
        <p:spPr>
          <a:xfrm>
            <a:off x="1752675" y="3757325"/>
            <a:ext cx="3762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6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 flipH="1">
            <a:off x="7760350" y="11962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/>
          <p:nvPr/>
        </p:nvSpPr>
        <p:spPr>
          <a:xfrm flipH="1">
            <a:off x="7705375" y="8632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/>
          <p:cNvSpPr/>
          <p:nvPr/>
        </p:nvSpPr>
        <p:spPr>
          <a:xfrm flipH="1">
            <a:off x="7007250" y="9968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 flipH="1">
            <a:off x="896000" y="39062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 rot="10800000" flipH="1">
            <a:off x="1150175" y="42392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/>
          <p:nvPr/>
        </p:nvSpPr>
        <p:spPr>
          <a:xfrm rot="10800000" flipH="1">
            <a:off x="1896000" y="41056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 rot="10800000" flipH="1">
            <a:off x="4922350" y="11290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 rot="10800000" flipH="1">
            <a:off x="5176525" y="14620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6"/>
          <p:cNvSpPr/>
          <p:nvPr/>
        </p:nvSpPr>
        <p:spPr>
          <a:xfrm rot="10800000" flipH="1">
            <a:off x="5922350" y="13284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xfrm>
            <a:off x="2938150" y="2887425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6"/>
          <p:cNvSpPr txBox="1">
            <a:spLocks noGrp="1"/>
          </p:cNvSpPr>
          <p:nvPr>
            <p:ph type="title" idx="2" hasCustomPrompt="1"/>
          </p:nvPr>
        </p:nvSpPr>
        <p:spPr>
          <a:xfrm>
            <a:off x="4575100" y="2121825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" name="Google Shape;91;p6"/>
          <p:cNvSpPr txBox="1">
            <a:spLocks noGrp="1"/>
          </p:cNvSpPr>
          <p:nvPr>
            <p:ph type="subTitle" idx="1"/>
          </p:nvPr>
        </p:nvSpPr>
        <p:spPr>
          <a:xfrm>
            <a:off x="3826600" y="3707800"/>
            <a:ext cx="3762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7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 flipH="1">
            <a:off x="8034400" y="9331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 flipH="1">
            <a:off x="7979425" y="6001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 flipH="1">
            <a:off x="7281300" y="7338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 rot="10800000" flipH="1">
            <a:off x="7555300" y="2636913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7809475" y="2969913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8402900" y="2836288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53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4">
            <a:alphaModFix/>
          </a:blip>
          <a:srcRect l="4173" t="13326" r="65426" b="58272"/>
          <a:stretch/>
        </p:blipFill>
        <p:spPr>
          <a:xfrm rot="10800000">
            <a:off x="6770299" y="3807851"/>
            <a:ext cx="2308101" cy="150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107" name="Google Shape;107;p8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" name="Google Shape;108;p8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8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/>
          <p:nvPr/>
        </p:nvSpPr>
        <p:spPr>
          <a:xfrm flipH="1">
            <a:off x="4681025" y="16931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 flipH="1">
            <a:off x="4626050" y="13601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3927925" y="14937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rot="10800000" flipH="1">
            <a:off x="830100" y="4132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 rot="10800000" flipH="1">
            <a:off x="1084275" y="4465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 rot="10800000" flipH="1">
            <a:off x="1830100" y="4331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 rot="10800000">
            <a:off x="80344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/>
          <p:nvPr/>
        </p:nvSpPr>
        <p:spPr>
          <a:xfrm rot="10800000">
            <a:off x="79794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"/>
          <p:cNvSpPr/>
          <p:nvPr/>
        </p:nvSpPr>
        <p:spPr>
          <a:xfrm rot="10800000">
            <a:off x="72813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subTitle" idx="1"/>
          </p:nvPr>
        </p:nvSpPr>
        <p:spPr>
          <a:xfrm>
            <a:off x="1181425" y="3093700"/>
            <a:ext cx="2907600" cy="7134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subTitle" idx="2"/>
          </p:nvPr>
        </p:nvSpPr>
        <p:spPr>
          <a:xfrm>
            <a:off x="4836300" y="3093700"/>
            <a:ext cx="2907600" cy="7134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8"/>
          <p:cNvSpPr txBox="1">
            <a:spLocks noGrp="1"/>
          </p:cNvSpPr>
          <p:nvPr>
            <p:ph type="subTitle" idx="3"/>
          </p:nvPr>
        </p:nvSpPr>
        <p:spPr>
          <a:xfrm>
            <a:off x="1409575" y="3555325"/>
            <a:ext cx="24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8"/>
          <p:cNvSpPr txBox="1">
            <a:spLocks noGrp="1"/>
          </p:cNvSpPr>
          <p:nvPr>
            <p:ph type="subTitle" idx="4"/>
          </p:nvPr>
        </p:nvSpPr>
        <p:spPr>
          <a:xfrm>
            <a:off x="5064450" y="3555325"/>
            <a:ext cx="24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9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126" name="Google Shape;126;p9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7" name="Google Shape;127;p9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9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9"/>
          <p:cNvSpPr/>
          <p:nvPr/>
        </p:nvSpPr>
        <p:spPr>
          <a:xfrm flipH="1">
            <a:off x="4681025" y="16931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4626050" y="13601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3927925" y="14937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/>
          <p:nvPr/>
        </p:nvSpPr>
        <p:spPr>
          <a:xfrm rot="10800000" flipH="1">
            <a:off x="830100" y="4132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"/>
          <p:cNvSpPr/>
          <p:nvPr/>
        </p:nvSpPr>
        <p:spPr>
          <a:xfrm rot="10800000" flipH="1">
            <a:off x="1084275" y="4465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 rot="10800000" flipH="1">
            <a:off x="1830100" y="4331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 rot="10800000">
            <a:off x="80344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 rot="10800000">
            <a:off x="79794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 rot="10800000">
            <a:off x="72813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 txBox="1">
            <a:spLocks noGrp="1"/>
          </p:cNvSpPr>
          <p:nvPr>
            <p:ph type="subTitle" idx="1"/>
          </p:nvPr>
        </p:nvSpPr>
        <p:spPr>
          <a:xfrm>
            <a:off x="1181425" y="2088125"/>
            <a:ext cx="2907600" cy="7134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9"/>
          <p:cNvSpPr txBox="1">
            <a:spLocks noGrp="1"/>
          </p:cNvSpPr>
          <p:nvPr>
            <p:ph type="subTitle" idx="2"/>
          </p:nvPr>
        </p:nvSpPr>
        <p:spPr>
          <a:xfrm>
            <a:off x="4836300" y="2088125"/>
            <a:ext cx="2907600" cy="7134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" name="Google Shape;140;p9"/>
          <p:cNvSpPr txBox="1">
            <a:spLocks noGrp="1"/>
          </p:cNvSpPr>
          <p:nvPr>
            <p:ph type="subTitle" idx="3"/>
          </p:nvPr>
        </p:nvSpPr>
        <p:spPr>
          <a:xfrm>
            <a:off x="1297225" y="2459825"/>
            <a:ext cx="2676000" cy="12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subTitle" idx="4"/>
          </p:nvPr>
        </p:nvSpPr>
        <p:spPr>
          <a:xfrm>
            <a:off x="4952096" y="2459800"/>
            <a:ext cx="2676000" cy="12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2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168" name="Google Shape;168;p12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9" name="Google Shape;169;p12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2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12"/>
          <p:cNvSpPr/>
          <p:nvPr/>
        </p:nvSpPr>
        <p:spPr>
          <a:xfrm rot="10800000">
            <a:off x="1596800" y="41159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2"/>
          <p:cNvSpPr/>
          <p:nvPr/>
        </p:nvSpPr>
        <p:spPr>
          <a:xfrm rot="10800000">
            <a:off x="1541825" y="44489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2"/>
          <p:cNvSpPr/>
          <p:nvPr/>
        </p:nvSpPr>
        <p:spPr>
          <a:xfrm rot="10800000">
            <a:off x="843700" y="43152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"/>
          <p:cNvSpPr/>
          <p:nvPr/>
        </p:nvSpPr>
        <p:spPr>
          <a:xfrm rot="10800000" flipH="1">
            <a:off x="7970175" y="10939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2"/>
          <p:cNvSpPr/>
          <p:nvPr/>
        </p:nvSpPr>
        <p:spPr>
          <a:xfrm rot="10800000" flipH="1">
            <a:off x="7869825" y="14634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  <a:defRPr sz="35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68" r:id="rId16"/>
    <p:sldLayoutId id="2147483670" r:id="rId17"/>
    <p:sldLayoutId id="2147483671" r:id="rId18"/>
    <p:sldLayoutId id="2147483672" r:id="rId19"/>
    <p:sldLayoutId id="2147483674" r:id="rId20"/>
    <p:sldLayoutId id="2147483676" r:id="rId21"/>
    <p:sldLayoutId id="2147483678" r:id="rId22"/>
    <p:sldLayoutId id="2147483679" r:id="rId23"/>
    <p:sldLayoutId id="2147483680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11" Type="http://schemas.openxmlformats.org/officeDocument/2006/relationships/image" Target="../media/image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tutorials/reactjs-tutorial/what-is-reactj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simplilearn.com/tutorials/mongodb-tutorial/what-is-mongodb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517H0040@student.tdtu.edu.vn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hyperlink" Target="mailto:517H0093@student.tdtu.edu.v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 txBox="1">
            <a:spLocks noGrp="1"/>
          </p:cNvSpPr>
          <p:nvPr>
            <p:ph type="ctrTitle"/>
          </p:nvPr>
        </p:nvSpPr>
        <p:spPr>
          <a:xfrm>
            <a:off x="1625" y="1135682"/>
            <a:ext cx="9142375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Website Manage </a:t>
            </a:r>
            <a:br>
              <a:rPr lang="en" sz="400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400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Event Processes Yearly</a:t>
            </a:r>
            <a:br>
              <a:rPr lang="en" sz="400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4000" b="0" dirty="0">
                <a:latin typeface="Poppins Medium"/>
                <a:ea typeface="Poppins Medium"/>
                <a:cs typeface="Poppins Medium"/>
                <a:sym typeface="Poppins Medium"/>
              </a:rPr>
              <a:t> For Faculty OF IT </a:t>
            </a:r>
            <a:endParaRPr sz="4000" b="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539" name="Google Shape;539;p38"/>
          <p:cNvGrpSpPr/>
          <p:nvPr/>
        </p:nvGrpSpPr>
        <p:grpSpPr>
          <a:xfrm>
            <a:off x="4233900" y="619125"/>
            <a:ext cx="676200" cy="676200"/>
            <a:chOff x="4233900" y="619125"/>
            <a:chExt cx="676200" cy="676200"/>
          </a:xfrm>
        </p:grpSpPr>
        <p:sp>
          <p:nvSpPr>
            <p:cNvPr id="540" name="Google Shape;540;p38"/>
            <p:cNvSpPr/>
            <p:nvPr/>
          </p:nvSpPr>
          <p:spPr>
            <a:xfrm>
              <a:off x="4233900" y="619125"/>
              <a:ext cx="676200" cy="6762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 rot="5400000" flipH="1">
              <a:off x="4484925" y="860475"/>
              <a:ext cx="212400" cy="193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36;p38">
            <a:extLst>
              <a:ext uri="{FF2B5EF4-FFF2-40B4-BE49-F238E27FC236}">
                <a16:creationId xmlns:a16="http://schemas.microsoft.com/office/drawing/2014/main" id="{9C340644-1DCB-1BBE-B728-1810E2222EFB}"/>
              </a:ext>
            </a:extLst>
          </p:cNvPr>
          <p:cNvSpPr/>
          <p:nvPr/>
        </p:nvSpPr>
        <p:spPr>
          <a:xfrm>
            <a:off x="2635275" y="3953859"/>
            <a:ext cx="3911700" cy="409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Trần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Phạm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Anh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Tuấn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517H0093</a:t>
            </a:r>
            <a:endParaRPr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Google Shape;536;p38">
            <a:extLst>
              <a:ext uri="{FF2B5EF4-FFF2-40B4-BE49-F238E27FC236}">
                <a16:creationId xmlns:a16="http://schemas.microsoft.com/office/drawing/2014/main" id="{6D53CE6C-1368-71DF-1E5C-E3BAD57EFCBF}"/>
              </a:ext>
            </a:extLst>
          </p:cNvPr>
          <p:cNvSpPr/>
          <p:nvPr/>
        </p:nvSpPr>
        <p:spPr>
          <a:xfrm>
            <a:off x="2616150" y="3389075"/>
            <a:ext cx="3911700" cy="409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Phạm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Vũ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Quốc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Cường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517H0040</a:t>
            </a:r>
            <a:endParaRPr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A8BA748E-023D-65CA-D8C2-AD08B30A6BD5}"/>
              </a:ext>
            </a:extLst>
          </p:cNvPr>
          <p:cNvSpPr txBox="1">
            <a:spLocks/>
          </p:cNvSpPr>
          <p:nvPr/>
        </p:nvSpPr>
        <p:spPr>
          <a:xfrm>
            <a:off x="6400800" y="477837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1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101D0-0422-B8BB-2D71-0D9E848D6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7172" cy="717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7"/>
          <p:cNvSpPr txBox="1">
            <a:spLocks noGrp="1"/>
          </p:cNvSpPr>
          <p:nvPr>
            <p:ph type="title"/>
          </p:nvPr>
        </p:nvSpPr>
        <p:spPr>
          <a:xfrm>
            <a:off x="864224" y="2936950"/>
            <a:ext cx="613908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Reference</a:t>
            </a:r>
            <a:r>
              <a:rPr lang="vi-VN" dirty="0"/>
              <a:t> </a:t>
            </a:r>
            <a:r>
              <a:rPr lang="vi-VN" dirty="0" err="1"/>
              <a:t>App</a:t>
            </a:r>
            <a:endParaRPr dirty="0"/>
          </a:p>
        </p:txBody>
      </p:sp>
      <p:sp>
        <p:nvSpPr>
          <p:cNvPr id="917" name="Google Shape;917;p57"/>
          <p:cNvSpPr txBox="1">
            <a:spLocks noGrp="1"/>
          </p:cNvSpPr>
          <p:nvPr>
            <p:ph type="title" idx="2"/>
          </p:nvPr>
        </p:nvSpPr>
        <p:spPr>
          <a:xfrm>
            <a:off x="2501175" y="21713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919" name="Google Shape;919;p57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flipH="1">
            <a:off x="5057199" y="0"/>
            <a:ext cx="3284526" cy="21381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5A68D51-CA60-2829-1B91-47F4FC0FE0D5}"/>
              </a:ext>
            </a:extLst>
          </p:cNvPr>
          <p:cNvSpPr txBox="1">
            <a:spLocks/>
          </p:cNvSpPr>
          <p:nvPr/>
        </p:nvSpPr>
        <p:spPr>
          <a:xfrm>
            <a:off x="6401950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10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264AA-1216-9F1D-CB75-B0BD496E3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5"/>
          <p:cNvSpPr txBox="1">
            <a:spLocks noGrp="1"/>
          </p:cNvSpPr>
          <p:nvPr>
            <p:ph type="title"/>
          </p:nvPr>
        </p:nvSpPr>
        <p:spPr>
          <a:xfrm>
            <a:off x="2290050" y="4110252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Google</a:t>
            </a:r>
            <a:r>
              <a:rPr lang="vi-VN" dirty="0"/>
              <a:t> </a:t>
            </a:r>
            <a:r>
              <a:rPr lang="vi-VN" dirty="0" err="1"/>
              <a:t>Calendar</a:t>
            </a:r>
            <a:endParaRPr dirty="0"/>
          </a:p>
        </p:txBody>
      </p:sp>
      <p:pic>
        <p:nvPicPr>
          <p:cNvPr id="648" name="Google Shape;648;p45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>
            <a:off x="-452575" y="-193300"/>
            <a:ext cx="3039626" cy="19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5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>
            <a:off x="4726328" y="4464062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5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>
            <a:off x="796260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oogle Tips: Getting Started with Google Calendar">
            <a:extLst>
              <a:ext uri="{FF2B5EF4-FFF2-40B4-BE49-F238E27FC236}">
                <a16:creationId xmlns:a16="http://schemas.microsoft.com/office/drawing/2014/main" id="{A12D083B-30DE-7059-35C7-C652BD299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86" y="501348"/>
            <a:ext cx="7699828" cy="36089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46;p45">
            <a:extLst>
              <a:ext uri="{FF2B5EF4-FFF2-40B4-BE49-F238E27FC236}">
                <a16:creationId xmlns:a16="http://schemas.microsoft.com/office/drawing/2014/main" id="{24D80F21-5694-AEC0-6527-9FE7DF70B444}"/>
              </a:ext>
            </a:extLst>
          </p:cNvPr>
          <p:cNvSpPr txBox="1">
            <a:spLocks/>
          </p:cNvSpPr>
          <p:nvPr/>
        </p:nvSpPr>
        <p:spPr>
          <a:xfrm>
            <a:off x="2290050" y="4110252"/>
            <a:ext cx="4563900" cy="5319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dirty="0" err="1"/>
              <a:t>Notion</a:t>
            </a:r>
            <a:endParaRPr lang="vi-VN" dirty="0"/>
          </a:p>
        </p:txBody>
      </p:sp>
      <p:pic>
        <p:nvPicPr>
          <p:cNvPr id="7" name="Picture 6" descr="Notion là gì? Tại sao nên sử dụng? Các mẹo hay khi dùng">
            <a:extLst>
              <a:ext uri="{FF2B5EF4-FFF2-40B4-BE49-F238E27FC236}">
                <a16:creationId xmlns:a16="http://schemas.microsoft.com/office/drawing/2014/main" id="{0F2F30C8-3C1C-29C7-F184-AF935D31C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86" y="501348"/>
            <a:ext cx="7699828" cy="3608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7C055B5-200C-1288-B031-A960D16C8F57}"/>
              </a:ext>
            </a:extLst>
          </p:cNvPr>
          <p:cNvSpPr txBox="1">
            <a:spLocks/>
          </p:cNvSpPr>
          <p:nvPr/>
        </p:nvSpPr>
        <p:spPr>
          <a:xfrm>
            <a:off x="6401950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11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D9FF2-B27D-18B0-6351-0E8B53AAA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061" y="-30552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" grpId="0"/>
      <p:bldP spid="646" grpId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5"/>
          <p:cNvSpPr txBox="1">
            <a:spLocks noGrp="1"/>
          </p:cNvSpPr>
          <p:nvPr>
            <p:ph type="title"/>
          </p:nvPr>
        </p:nvSpPr>
        <p:spPr>
          <a:xfrm>
            <a:off x="2938150" y="3137258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Project </a:t>
            </a:r>
            <a:r>
              <a:rPr lang="vi-VN" dirty="0" err="1"/>
              <a:t>Implementation</a:t>
            </a:r>
            <a:endParaRPr dirty="0"/>
          </a:p>
        </p:txBody>
      </p:sp>
      <p:sp>
        <p:nvSpPr>
          <p:cNvPr id="1174" name="Google Shape;1174;p65"/>
          <p:cNvSpPr txBox="1">
            <a:spLocks noGrp="1"/>
          </p:cNvSpPr>
          <p:nvPr>
            <p:ph type="title" idx="2"/>
          </p:nvPr>
        </p:nvSpPr>
        <p:spPr>
          <a:xfrm>
            <a:off x="4575100" y="2121825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176" name="Google Shape;1176;p65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>
            <a:off x="583374" y="-38825"/>
            <a:ext cx="3719700" cy="242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848A8452-35D6-8DF9-98CB-ED6112DD8E30}"/>
              </a:ext>
            </a:extLst>
          </p:cNvPr>
          <p:cNvSpPr txBox="1">
            <a:spLocks/>
          </p:cNvSpPr>
          <p:nvPr/>
        </p:nvSpPr>
        <p:spPr>
          <a:xfrm>
            <a:off x="6409038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12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2EEAC4-65F9-1FC2-5C52-52FAD2780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6"/>
          <p:cNvSpPr txBox="1">
            <a:spLocks noGrp="1"/>
          </p:cNvSpPr>
          <p:nvPr>
            <p:ph type="title"/>
          </p:nvPr>
        </p:nvSpPr>
        <p:spPr>
          <a:xfrm>
            <a:off x="1374152" y="387950"/>
            <a:ext cx="357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Login</a:t>
            </a:r>
            <a:r>
              <a:rPr lang="vi-VN" dirty="0"/>
              <a:t> </a:t>
            </a:r>
            <a:r>
              <a:rPr lang="vi-VN" dirty="0" err="1"/>
              <a:t>Page</a:t>
            </a:r>
            <a:endParaRPr dirty="0"/>
          </a:p>
        </p:txBody>
      </p:sp>
      <p:grpSp>
        <p:nvGrpSpPr>
          <p:cNvPr id="657" name="Google Shape;657;p46"/>
          <p:cNvGrpSpPr/>
          <p:nvPr/>
        </p:nvGrpSpPr>
        <p:grpSpPr>
          <a:xfrm>
            <a:off x="6357077" y="1122280"/>
            <a:ext cx="2434590" cy="2434590"/>
            <a:chOff x="8085577" y="1655125"/>
            <a:chExt cx="676200" cy="676200"/>
          </a:xfrm>
        </p:grpSpPr>
        <p:sp>
          <p:nvSpPr>
            <p:cNvPr id="658" name="Google Shape;658;p46"/>
            <p:cNvSpPr/>
            <p:nvPr/>
          </p:nvSpPr>
          <p:spPr>
            <a:xfrm>
              <a:off x="8085577" y="1655125"/>
              <a:ext cx="676200" cy="6762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9" name="Google Shape;659;p46"/>
            <p:cNvGrpSpPr/>
            <p:nvPr/>
          </p:nvGrpSpPr>
          <p:grpSpPr>
            <a:xfrm>
              <a:off x="8362002" y="1908925"/>
              <a:ext cx="123350" cy="168600"/>
              <a:chOff x="8370302" y="1929950"/>
              <a:chExt cx="123350" cy="168600"/>
            </a:xfrm>
          </p:grpSpPr>
          <p:cxnSp>
            <p:nvCxnSpPr>
              <p:cNvPr id="660" name="Google Shape;660;p46"/>
              <p:cNvCxnSpPr/>
              <p:nvPr/>
            </p:nvCxnSpPr>
            <p:spPr>
              <a:xfrm>
                <a:off x="8370302" y="192995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9525" dir="3600000" algn="bl" rotWithShape="0">
                  <a:schemeClr val="lt2">
                    <a:alpha val="50000"/>
                  </a:schemeClr>
                </a:outerShdw>
              </a:effectLst>
            </p:spPr>
          </p:cxnSp>
          <p:cxnSp>
            <p:nvCxnSpPr>
              <p:cNvPr id="661" name="Google Shape;661;p46"/>
              <p:cNvCxnSpPr/>
              <p:nvPr/>
            </p:nvCxnSpPr>
            <p:spPr>
              <a:xfrm>
                <a:off x="8493652" y="192995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9525" dir="3600000" algn="bl" rotWithShape="0">
                  <a:schemeClr val="lt2">
                    <a:alpha val="50000"/>
                  </a:schemeClr>
                </a:outerShdw>
              </a:effectLst>
            </p:spPr>
          </p:cxnSp>
        </p:grpSp>
      </p:grpSp>
      <p:pic>
        <p:nvPicPr>
          <p:cNvPr id="662" name="Google Shape;662;p46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6957000" y="408300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6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5452111" y="-26774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A7FB5D-C278-A947-C677-8C842D90C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16" y="933961"/>
            <a:ext cx="5814952" cy="3828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E36E22-553A-D9D2-1B74-3D2149032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16" y="943861"/>
            <a:ext cx="5814952" cy="3818575"/>
          </a:xfrm>
          <a:prstGeom prst="rect">
            <a:avLst/>
          </a:prstGeo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3303D51-B058-F791-4875-DC41C0BA4AE4}"/>
              </a:ext>
            </a:extLst>
          </p:cNvPr>
          <p:cNvSpPr txBox="1">
            <a:spLocks/>
          </p:cNvSpPr>
          <p:nvPr/>
        </p:nvSpPr>
        <p:spPr>
          <a:xfrm>
            <a:off x="6401950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13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8CF2E-2E0B-685C-17C5-8B9B0FCF11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833" y="-28928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3"/>
          <p:cNvSpPr txBox="1">
            <a:spLocks noGrp="1"/>
          </p:cNvSpPr>
          <p:nvPr>
            <p:ph type="title" idx="8"/>
          </p:nvPr>
        </p:nvSpPr>
        <p:spPr>
          <a:xfrm>
            <a:off x="2653165" y="396940"/>
            <a:ext cx="386540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solidFill>
                  <a:schemeClr val="lt2"/>
                </a:solidFill>
              </a:rPr>
              <a:t>Home</a:t>
            </a:r>
            <a:r>
              <a:rPr lang="vi-VN" dirty="0">
                <a:solidFill>
                  <a:schemeClr val="lt2"/>
                </a:solidFill>
              </a:rPr>
              <a:t> </a:t>
            </a:r>
            <a:r>
              <a:rPr lang="vi-VN" dirty="0" err="1"/>
              <a:t>Calendar</a:t>
            </a:r>
            <a:endParaRPr dirty="0"/>
          </a:p>
        </p:txBody>
      </p:sp>
      <p:pic>
        <p:nvPicPr>
          <p:cNvPr id="631" name="Google Shape;631;p43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219925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3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7990340" y="378462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A08315-7A4E-B2DB-5949-220F8C651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00" y="929751"/>
            <a:ext cx="8244340" cy="36250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C7FD4E-D692-2A33-5893-B8EC73C92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00" y="929750"/>
            <a:ext cx="4304243" cy="36250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286B10-9A42-0FB7-3294-EAAD96FFB7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944" y="929748"/>
            <a:ext cx="3940096" cy="3625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2499AD-FEBB-75A8-05B3-7ECCCC25C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960" y="929744"/>
            <a:ext cx="8272080" cy="36250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AFA4F4-4BAC-D97B-81E1-01B986DAA7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960" y="929739"/>
            <a:ext cx="8244340" cy="36250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C76EF5-9017-BD2D-1A10-C2E6BA0531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780" y="929739"/>
            <a:ext cx="8085521" cy="36250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B3FAF4-CA32-12FA-AC48-17D1C2BCDE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959" y="929730"/>
            <a:ext cx="8267999" cy="3625013"/>
          </a:xfrm>
          <a:prstGeom prst="rect">
            <a:avLst/>
          </a:prstGeo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9098E26-A284-D352-D112-DCD736A3AC20}"/>
              </a:ext>
            </a:extLst>
          </p:cNvPr>
          <p:cNvSpPr txBox="1">
            <a:spLocks/>
          </p:cNvSpPr>
          <p:nvPr/>
        </p:nvSpPr>
        <p:spPr>
          <a:xfrm>
            <a:off x="6409038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14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3D398-BAE6-9223-4054-26F3D888BF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7"/>
          <p:cNvSpPr txBox="1">
            <a:spLocks noGrp="1"/>
          </p:cNvSpPr>
          <p:nvPr>
            <p:ph type="title"/>
          </p:nvPr>
        </p:nvSpPr>
        <p:spPr>
          <a:xfrm>
            <a:off x="1489115" y="308114"/>
            <a:ext cx="467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Home</a:t>
            </a:r>
            <a:r>
              <a:rPr lang="vi-VN" dirty="0"/>
              <a:t> </a:t>
            </a:r>
            <a:r>
              <a:rPr lang="vi-VN" dirty="0" err="1"/>
              <a:t>Board</a:t>
            </a:r>
            <a:endParaRPr dirty="0"/>
          </a:p>
        </p:txBody>
      </p:sp>
      <p:pic>
        <p:nvPicPr>
          <p:cNvPr id="673" name="Google Shape;673;p47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>
            <a:off x="3309318" y="4256411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7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 flipH="1">
            <a:off x="4955275" y="-34380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944DC-F883-C067-4678-D3BBDA461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06" y="853290"/>
            <a:ext cx="8405588" cy="3509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62926-00B0-0939-B8AE-E20431B26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206" y="880814"/>
            <a:ext cx="8344623" cy="3509859"/>
          </a:xfrm>
          <a:prstGeom prst="rect">
            <a:avLst/>
          </a:prstGeo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13D1A9B0-1A48-7F1F-3DEF-28A469F413C1}"/>
              </a:ext>
            </a:extLst>
          </p:cNvPr>
          <p:cNvSpPr txBox="1">
            <a:spLocks/>
          </p:cNvSpPr>
          <p:nvPr/>
        </p:nvSpPr>
        <p:spPr>
          <a:xfrm>
            <a:off x="6401950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15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CB3791-D398-E5BE-6E14-DDEF8510B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884" y="-35106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9"/>
          <p:cNvSpPr txBox="1">
            <a:spLocks noGrp="1"/>
          </p:cNvSpPr>
          <p:nvPr>
            <p:ph type="title"/>
          </p:nvPr>
        </p:nvSpPr>
        <p:spPr>
          <a:xfrm>
            <a:off x="1240465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solidFill>
                  <a:schemeClr val="lt2"/>
                </a:solidFill>
              </a:rPr>
              <a:t>Dashboard</a:t>
            </a:r>
            <a:r>
              <a:rPr lang="en" dirty="0">
                <a:solidFill>
                  <a:schemeClr val="lt2"/>
                </a:solidFill>
              </a:rPr>
              <a:t> </a:t>
            </a:r>
            <a:r>
              <a:rPr lang="vi-VN" dirty="0" err="1"/>
              <a:t>Page</a:t>
            </a:r>
            <a:endParaRPr dirty="0"/>
          </a:p>
        </p:txBody>
      </p:sp>
      <p:pic>
        <p:nvPicPr>
          <p:cNvPr id="693" name="Google Shape;693;p49"/>
          <p:cNvPicPr preferRelativeResize="0"/>
          <p:nvPr/>
        </p:nvPicPr>
        <p:blipFill rotWithShape="1">
          <a:blip r:embed="rId3">
            <a:alphaModFix/>
          </a:blip>
          <a:srcRect l="2243" t="-205" r="65427" b="58269"/>
          <a:stretch/>
        </p:blipFill>
        <p:spPr>
          <a:xfrm rot="10800000" flipH="1">
            <a:off x="2726175" y="3393826"/>
            <a:ext cx="3244575" cy="293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CE497-0BE1-4758-96DB-F7DA847A9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093925"/>
            <a:ext cx="7704000" cy="3644989"/>
          </a:xfrm>
          <a:prstGeom prst="rect">
            <a:avLst/>
          </a:prstGeo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53838BB6-5209-5C5C-01CF-F91961CB9C7A}"/>
              </a:ext>
            </a:extLst>
          </p:cNvPr>
          <p:cNvSpPr txBox="1">
            <a:spLocks/>
          </p:cNvSpPr>
          <p:nvPr/>
        </p:nvSpPr>
        <p:spPr>
          <a:xfrm>
            <a:off x="6401950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16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644C9-73E5-2395-3BE1-B9375D0CF8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0"/>
          <p:cNvSpPr txBox="1">
            <a:spLocks noGrp="1"/>
          </p:cNvSpPr>
          <p:nvPr>
            <p:ph type="title" idx="6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solidFill>
                  <a:schemeClr val="lt2"/>
                </a:solidFill>
              </a:rPr>
              <a:t>Events</a:t>
            </a:r>
            <a:r>
              <a:rPr lang="en" dirty="0"/>
              <a:t> </a:t>
            </a:r>
            <a:r>
              <a:rPr lang="vi-VN" dirty="0" err="1"/>
              <a:t>Page</a:t>
            </a:r>
            <a:endParaRPr dirty="0"/>
          </a:p>
        </p:txBody>
      </p:sp>
      <p:pic>
        <p:nvPicPr>
          <p:cNvPr id="742" name="Google Shape;742;p50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2482440" y="3926750"/>
            <a:ext cx="2377073" cy="185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0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5198395" y="0"/>
            <a:ext cx="1466701" cy="11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A1F8AF-6C0C-63F6-5160-7FF603BCF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093925"/>
            <a:ext cx="7856930" cy="3528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9D9DCC-5525-2DB2-83EA-014E9EC20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086637"/>
            <a:ext cx="7856930" cy="1755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D31CD4-040E-3898-FA23-F0B30E81F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0" y="1078261"/>
            <a:ext cx="7813387" cy="3551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32A5BD-FD7A-B88D-1E4B-B645986E8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810" y="1093925"/>
            <a:ext cx="7790120" cy="3385926"/>
          </a:xfrm>
          <a:prstGeom prst="rect">
            <a:avLst/>
          </a:prstGeo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3019235-CB73-0C1A-7EEB-28FA2611BC45}"/>
              </a:ext>
            </a:extLst>
          </p:cNvPr>
          <p:cNvSpPr txBox="1">
            <a:spLocks/>
          </p:cNvSpPr>
          <p:nvPr/>
        </p:nvSpPr>
        <p:spPr>
          <a:xfrm>
            <a:off x="6401950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17</a:t>
            </a:fld>
            <a:endParaRPr lang="vi-V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1"/>
          <p:cNvSpPr txBox="1">
            <a:spLocks noGrp="1"/>
          </p:cNvSpPr>
          <p:nvPr>
            <p:ph type="title" idx="15"/>
          </p:nvPr>
        </p:nvSpPr>
        <p:spPr>
          <a:xfrm>
            <a:off x="1386307" y="548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solidFill>
                  <a:schemeClr val="lt2"/>
                </a:solidFill>
              </a:rPr>
              <a:t>User</a:t>
            </a:r>
            <a:r>
              <a:rPr lang="en" dirty="0"/>
              <a:t> </a:t>
            </a:r>
            <a:r>
              <a:rPr lang="vi-VN" dirty="0" err="1"/>
              <a:t>Page</a:t>
            </a:r>
            <a:endParaRPr dirty="0"/>
          </a:p>
        </p:txBody>
      </p:sp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flipH="1">
            <a:off x="7341952" y="-189825"/>
            <a:ext cx="2424873" cy="157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271461-2DA8-C7AF-0488-D73384C6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110287"/>
            <a:ext cx="7704000" cy="35119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AD3E52-3CEA-E256-4563-DD0098D8F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110287"/>
            <a:ext cx="7704000" cy="1647427"/>
          </a:xfrm>
          <a:prstGeom prst="rect">
            <a:avLst/>
          </a:prstGeom>
        </p:spPr>
      </p:pic>
      <p:pic>
        <p:nvPicPr>
          <p:cNvPr id="736" name="Picture 735">
            <a:extLst>
              <a:ext uri="{FF2B5EF4-FFF2-40B4-BE49-F238E27FC236}">
                <a16:creationId xmlns:a16="http://schemas.microsoft.com/office/drawing/2014/main" id="{61379A07-A19D-95C1-F549-7D6DD8222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0" y="2868273"/>
            <a:ext cx="7704000" cy="1790855"/>
          </a:xfrm>
          <a:prstGeom prst="rect">
            <a:avLst/>
          </a:prstGeom>
        </p:spPr>
      </p:pic>
      <p:pic>
        <p:nvPicPr>
          <p:cNvPr id="737" name="Picture 736">
            <a:extLst>
              <a:ext uri="{FF2B5EF4-FFF2-40B4-BE49-F238E27FC236}">
                <a16:creationId xmlns:a16="http://schemas.microsoft.com/office/drawing/2014/main" id="{69AF2008-A165-3FB0-DDC9-16313920B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00" y="1110286"/>
            <a:ext cx="7704000" cy="3548841"/>
          </a:xfrm>
          <a:prstGeom prst="rect">
            <a:avLst/>
          </a:prstGeom>
        </p:spPr>
      </p:pic>
      <p:pic>
        <p:nvPicPr>
          <p:cNvPr id="738" name="Picture 737">
            <a:extLst>
              <a:ext uri="{FF2B5EF4-FFF2-40B4-BE49-F238E27FC236}">
                <a16:creationId xmlns:a16="http://schemas.microsoft.com/office/drawing/2014/main" id="{38DCBC53-33A9-A6BB-F33A-63962B23C0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795" y="1110284"/>
            <a:ext cx="3846205" cy="3548841"/>
          </a:xfrm>
          <a:prstGeom prst="rect">
            <a:avLst/>
          </a:prstGeom>
        </p:spPr>
      </p:pic>
      <p:pic>
        <p:nvPicPr>
          <p:cNvPr id="739" name="Picture 738">
            <a:extLst>
              <a:ext uri="{FF2B5EF4-FFF2-40B4-BE49-F238E27FC236}">
                <a16:creationId xmlns:a16="http://schemas.microsoft.com/office/drawing/2014/main" id="{E5C48004-4717-FC94-618B-2AE3C11837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1608" y="1110282"/>
            <a:ext cx="3868187" cy="3511988"/>
          </a:xfrm>
          <a:prstGeom prst="rect">
            <a:avLst/>
          </a:prstGeo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61757FB-16BB-18B5-BE6A-06174C6F4834}"/>
              </a:ext>
            </a:extLst>
          </p:cNvPr>
          <p:cNvSpPr txBox="1">
            <a:spLocks/>
          </p:cNvSpPr>
          <p:nvPr/>
        </p:nvSpPr>
        <p:spPr>
          <a:xfrm>
            <a:off x="6401950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18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20C66-7DC1-4AC4-8768-A862AB8B95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3"/>
          <p:cNvSpPr txBox="1">
            <a:spLocks noGrp="1"/>
          </p:cNvSpPr>
          <p:nvPr>
            <p:ph type="title"/>
          </p:nvPr>
        </p:nvSpPr>
        <p:spPr>
          <a:xfrm>
            <a:off x="1240465" y="343220"/>
            <a:ext cx="6767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solidFill>
                  <a:schemeClr val="lt2"/>
                </a:solidFill>
              </a:rPr>
              <a:t>Account</a:t>
            </a:r>
            <a:r>
              <a:rPr lang="vi-VN" dirty="0">
                <a:solidFill>
                  <a:schemeClr val="lt2"/>
                </a:solidFill>
              </a:rPr>
              <a:t> </a:t>
            </a:r>
            <a:r>
              <a:rPr lang="vi-VN" dirty="0" err="1"/>
              <a:t>Page</a:t>
            </a:r>
            <a:endParaRPr dirty="0"/>
          </a:p>
        </p:txBody>
      </p:sp>
      <p:pic>
        <p:nvPicPr>
          <p:cNvPr id="835" name="Google Shape;835;p53"/>
          <p:cNvPicPr preferRelativeResize="0"/>
          <p:nvPr/>
        </p:nvPicPr>
        <p:blipFill rotWithShape="1">
          <a:blip r:embed="rId3">
            <a:alphaModFix/>
          </a:blip>
          <a:srcRect l="4173" t="1527" r="65426" b="58271"/>
          <a:stretch/>
        </p:blipFill>
        <p:spPr>
          <a:xfrm rot="10800000">
            <a:off x="6475324" y="1902163"/>
            <a:ext cx="2024151" cy="18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D8A72-89F7-8CF1-B70D-7FA1C008D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50" y="1093379"/>
            <a:ext cx="6626206" cy="3482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8E8B6-301A-F75C-DFE5-3B54EC99B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51" y="1093380"/>
            <a:ext cx="6626206" cy="3482642"/>
          </a:xfrm>
          <a:prstGeom prst="rect">
            <a:avLst/>
          </a:prstGeo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8850B2F-984A-ADC5-B8D2-15CABB36DA71}"/>
              </a:ext>
            </a:extLst>
          </p:cNvPr>
          <p:cNvSpPr txBox="1">
            <a:spLocks/>
          </p:cNvSpPr>
          <p:nvPr/>
        </p:nvSpPr>
        <p:spPr>
          <a:xfrm>
            <a:off x="6401950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19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604B2-1F54-A9B2-6CFC-509D67CA73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Introduction and</a:t>
            </a:r>
            <a:r>
              <a:rPr lang="en" dirty="0"/>
              <a:t> Overview</a:t>
            </a:r>
            <a:endParaRPr dirty="0"/>
          </a:p>
        </p:txBody>
      </p:sp>
      <p:sp>
        <p:nvSpPr>
          <p:cNvPr id="547" name="Google Shape;547;p39"/>
          <p:cNvSpPr txBox="1">
            <a:spLocks noGrp="1"/>
          </p:cNvSpPr>
          <p:nvPr>
            <p:ph type="body" idx="1"/>
          </p:nvPr>
        </p:nvSpPr>
        <p:spPr>
          <a:xfrm>
            <a:off x="670200" y="1129675"/>
            <a:ext cx="7753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080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AFAFA"/>
                </a:solidFill>
              </a:rPr>
              <a:t>Reason for choosing the topic</a:t>
            </a:r>
            <a:r>
              <a:rPr lang="en" sz="1600" b="1" dirty="0">
                <a:solidFill>
                  <a:schemeClr val="lt1"/>
                </a:solidFill>
              </a:rPr>
              <a:t>: </a:t>
            </a:r>
            <a:endParaRPr sz="1600" b="1" dirty="0">
              <a:solidFill>
                <a:schemeClr val="lt1"/>
              </a:solidFill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AFAFA"/>
                </a:solidFill>
              </a:rPr>
              <a:t>Practicality</a:t>
            </a:r>
            <a:r>
              <a:rPr lang="en-US" sz="1400" dirty="0">
                <a:solidFill>
                  <a:srgbClr val="FAFAFA"/>
                </a:solidFill>
              </a:rPr>
              <a:t>:</a:t>
            </a:r>
          </a:p>
          <a:p>
            <a:pPr marL="171450" marR="50800" lvl="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FAFAFA"/>
                </a:solidFill>
              </a:rPr>
              <a:t>Necessity</a:t>
            </a:r>
            <a:r>
              <a:rPr lang="en-US" sz="1300" dirty="0">
                <a:solidFill>
                  <a:srgbClr val="FAFAFA"/>
                </a:solidFill>
              </a:rPr>
              <a:t>: Event management of the IT department is currently facing many difficulties such as information not being updated promptly, and difficulty in tracking.</a:t>
            </a:r>
          </a:p>
          <a:p>
            <a:pPr marL="171450" marR="5080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Effective solution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event management website will help the IT department solve the above problems, bringing high efficiency in event management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vi-VN" sz="13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marR="5080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 automation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system will automate operations to save time and effort for the organizers.</a:t>
            </a:r>
            <a:endParaRPr lang="vi-VN" sz="13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marR="5080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 information instantly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 information about the event will be quickly updated on the website, making it easy for participants to follow and tracking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vi-VN" sz="13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marR="50800" lvl="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Monitor and evaluate effectiveness </a:t>
            </a:r>
            <a:r>
              <a:rPr lang="en-US" sz="13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en-US" sz="13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system provides detailed statistical reports about the status of events</a:t>
            </a:r>
            <a:endParaRPr lang="vi-VN" sz="13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48" name="Google Shape;548;p39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317200" y="4417800"/>
            <a:ext cx="1740324" cy="1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7;p39">
            <a:extLst>
              <a:ext uri="{FF2B5EF4-FFF2-40B4-BE49-F238E27FC236}">
                <a16:creationId xmlns:a16="http://schemas.microsoft.com/office/drawing/2014/main" id="{1EF7C5DE-E8D0-6713-B011-83A77403189F}"/>
              </a:ext>
            </a:extLst>
          </p:cNvPr>
          <p:cNvSpPr txBox="1">
            <a:spLocks/>
          </p:cNvSpPr>
          <p:nvPr/>
        </p:nvSpPr>
        <p:spPr>
          <a:xfrm>
            <a:off x="620232" y="1386304"/>
            <a:ext cx="7753800" cy="158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5080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vi-VN" sz="1400" b="1" dirty="0" err="1">
                <a:solidFill>
                  <a:srgbClr val="FAFAFA"/>
                </a:solidFill>
              </a:rPr>
              <a:t>Workability</a:t>
            </a:r>
            <a:r>
              <a:rPr lang="vi-VN" sz="1400" dirty="0">
                <a:solidFill>
                  <a:srgbClr val="FAFAFA"/>
                </a:solidFill>
              </a:rPr>
              <a:t>:</a:t>
            </a:r>
            <a:endParaRPr lang="en-US" sz="1400" dirty="0">
              <a:solidFill>
                <a:srgbClr val="FAFAFA"/>
              </a:solidFill>
            </a:endParaRPr>
          </a:p>
          <a:p>
            <a:pPr marL="171450" marR="5080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Ability of extension:</a:t>
            </a:r>
            <a:r>
              <a:rPr lang="en-US" dirty="0">
                <a:solidFill>
                  <a:schemeClr val="bg1"/>
                </a:solidFill>
              </a:rPr>
              <a:t> The website can be expanded to manage many different types of events, from scientific conferences, symposiums to exchanges, workshops, ...</a:t>
            </a:r>
          </a:p>
          <a:p>
            <a:pPr marL="171450" marR="5080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Fexibility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 The system can be customized to fit the IT department's unique needs and event management process.</a:t>
            </a:r>
            <a:endParaRPr lang="vi-VN" dirty="0">
              <a:solidFill>
                <a:schemeClr val="bg1"/>
              </a:solidFill>
            </a:endParaRPr>
          </a:p>
          <a:p>
            <a:pPr marL="0" indent="0">
              <a:buFont typeface="Roboto"/>
              <a:buNone/>
            </a:pPr>
            <a:endParaRPr lang="vi-VN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690B303-36A9-C7CE-49E8-8A3A022E6F1C}"/>
              </a:ext>
            </a:extLst>
          </p:cNvPr>
          <p:cNvSpPr txBox="1">
            <a:spLocks/>
          </p:cNvSpPr>
          <p:nvPr/>
        </p:nvSpPr>
        <p:spPr>
          <a:xfrm>
            <a:off x="6400800" y="47782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2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73CA83-5A55-6561-6E90-DEA745AF6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0"/>
      <p:bldP spid="547" grpId="0" uiExpand="1" build="p"/>
      <p:bldP spid="547" grpId="1" uiExpand="1" build="p"/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2"/>
          <p:cNvSpPr txBox="1">
            <a:spLocks noGrp="1"/>
          </p:cNvSpPr>
          <p:nvPr>
            <p:ph type="title"/>
          </p:nvPr>
        </p:nvSpPr>
        <p:spPr>
          <a:xfrm>
            <a:off x="1187200" y="-579250"/>
            <a:ext cx="658635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4000" dirty="0">
                <a:solidFill>
                  <a:schemeClr val="lt2"/>
                </a:solidFill>
              </a:rPr>
              <a:t>05 </a:t>
            </a:r>
            <a:r>
              <a:rPr lang="vi-VN" sz="3000" dirty="0" err="1"/>
              <a:t>Advantages</a:t>
            </a:r>
            <a:r>
              <a:rPr lang="vi-VN" sz="3000" dirty="0"/>
              <a:t>, </a:t>
            </a:r>
            <a:r>
              <a:rPr lang="vi-VN" sz="3000" dirty="0" err="1"/>
              <a:t>Disadvantages</a:t>
            </a:r>
            <a:endParaRPr lang="vi-VN" sz="3000" dirty="0">
              <a:solidFill>
                <a:schemeClr val="bg1"/>
              </a:solidFill>
            </a:endParaRPr>
          </a:p>
        </p:txBody>
      </p:sp>
      <p:pic>
        <p:nvPicPr>
          <p:cNvPr id="826" name="Google Shape;826;p52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3769479" y="4255132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2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2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7650523" y="23761"/>
            <a:ext cx="1740324" cy="1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132114" y="1300065"/>
            <a:ext cx="3682482" cy="25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Advatages</a:t>
            </a:r>
            <a:endParaRPr lang="en-US" sz="2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integration capabilities. Information manage.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Noticeable effect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Intuitive interface.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Diverse and automated features.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9" y="1278291"/>
            <a:ext cx="4304371" cy="2976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Disadvantages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has not been applied in reality, so the actual performance is unknown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ability to interact with users is not high..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Cron has not yet automated too many jobs.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A445E30A-A68B-2932-C9D7-51D21E3683B6}"/>
              </a:ext>
            </a:extLst>
          </p:cNvPr>
          <p:cNvSpPr txBox="1">
            <a:spLocks/>
          </p:cNvSpPr>
          <p:nvPr/>
        </p:nvSpPr>
        <p:spPr>
          <a:xfrm>
            <a:off x="6401950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20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E024D-3902-84BD-A991-CCB95C19D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604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2"/>
          <p:cNvSpPr txBox="1">
            <a:spLocks noGrp="1"/>
          </p:cNvSpPr>
          <p:nvPr>
            <p:ph type="title"/>
          </p:nvPr>
        </p:nvSpPr>
        <p:spPr>
          <a:xfrm>
            <a:off x="1598149" y="379891"/>
            <a:ext cx="631921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500" dirty="0" err="1">
                <a:latin typeface="+mj-lt"/>
              </a:rPr>
              <a:t>Orientation</a:t>
            </a:r>
            <a:r>
              <a:rPr lang="vi-VN" sz="3500" dirty="0">
                <a:latin typeface="+mj-lt"/>
              </a:rPr>
              <a:t> </a:t>
            </a:r>
            <a:r>
              <a:rPr lang="vi-VN" sz="3500" dirty="0" err="1">
                <a:latin typeface="+mj-lt"/>
              </a:rPr>
              <a:t>and</a:t>
            </a:r>
            <a:r>
              <a:rPr lang="vi-VN" sz="3500" dirty="0">
                <a:latin typeface="+mj-lt"/>
              </a:rPr>
              <a:t> </a:t>
            </a:r>
            <a:r>
              <a:rPr lang="vi-VN" sz="3500" dirty="0" err="1">
                <a:latin typeface="+mj-lt"/>
              </a:rPr>
              <a:t>Summary</a:t>
            </a:r>
            <a:endParaRPr sz="3500" dirty="0">
              <a:latin typeface="+mj-lt"/>
            </a:endParaRPr>
          </a:p>
        </p:txBody>
      </p:sp>
      <p:sp>
        <p:nvSpPr>
          <p:cNvPr id="594" name="Google Shape;594;p42"/>
          <p:cNvSpPr txBox="1">
            <a:spLocks noGrp="1"/>
          </p:cNvSpPr>
          <p:nvPr>
            <p:ph type="title" idx="2"/>
          </p:nvPr>
        </p:nvSpPr>
        <p:spPr>
          <a:xfrm>
            <a:off x="990851" y="368238"/>
            <a:ext cx="147777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vi-VN" dirty="0"/>
              <a:t>6</a:t>
            </a:r>
            <a:endParaRPr dirty="0"/>
          </a:p>
        </p:txBody>
      </p:sp>
      <p:pic>
        <p:nvPicPr>
          <p:cNvPr id="596" name="Google Shape;596;p42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rot="10800000">
            <a:off x="5942027" y="2798916"/>
            <a:ext cx="3356227" cy="21848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83770" y="1331016"/>
            <a:ext cx="7781731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</a:t>
            </a:r>
          </a:p>
          <a:p>
            <a:pPr>
              <a:lnSpc>
                <a:spcPct val="150000"/>
              </a:lnSpc>
            </a:pPr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Expand development to manage school-wide events, develop user interaction features, add AI tools to support user interaction. Mobile application development.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3769" y="2472460"/>
            <a:ext cx="7781731" cy="1903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Summarize</a:t>
            </a:r>
          </a:p>
          <a:p>
            <a:pPr>
              <a:lnSpc>
                <a:spcPct val="150000"/>
              </a:lnSpc>
            </a:pPr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The process management website project for activities and events of the Faculty of Information Technology is a great success, bringing many benefits to the faculty. </a:t>
            </a:r>
          </a:p>
          <a:p>
            <a:pPr>
              <a:lnSpc>
                <a:spcPct val="150000"/>
              </a:lnSpc>
            </a:pPr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The website has met the requirements and is effective in managing the department's events. </a:t>
            </a:r>
          </a:p>
          <a:p>
            <a:pPr>
              <a:lnSpc>
                <a:spcPct val="150000"/>
              </a:lnSpc>
            </a:pPr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With the limitations and development directions set out, the website promises to continue to be improved and developed to better meet the needs of users.  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486585B-8804-CA20-C365-4780483EBE30}"/>
              </a:ext>
            </a:extLst>
          </p:cNvPr>
          <p:cNvSpPr txBox="1">
            <a:spLocks/>
          </p:cNvSpPr>
          <p:nvPr/>
        </p:nvSpPr>
        <p:spPr>
          <a:xfrm>
            <a:off x="6401950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21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B08BCC-18B5-C81D-8995-37A4345A7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564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2"/>
          <p:cNvSpPr txBox="1">
            <a:spLocks noGrp="1"/>
          </p:cNvSpPr>
          <p:nvPr>
            <p:ph type="title"/>
          </p:nvPr>
        </p:nvSpPr>
        <p:spPr>
          <a:xfrm>
            <a:off x="351268" y="2284251"/>
            <a:ext cx="752149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Reference</a:t>
            </a:r>
            <a:r>
              <a:rPr lang="vi-VN" dirty="0"/>
              <a:t> </a:t>
            </a:r>
            <a:r>
              <a:rPr lang="vi-VN" dirty="0" err="1"/>
              <a:t>Documents</a:t>
            </a:r>
            <a:endParaRPr dirty="0"/>
          </a:p>
        </p:txBody>
      </p:sp>
      <p:sp>
        <p:nvSpPr>
          <p:cNvPr id="594" name="Google Shape;594;p42"/>
          <p:cNvSpPr txBox="1">
            <a:spLocks noGrp="1"/>
          </p:cNvSpPr>
          <p:nvPr>
            <p:ph type="title" idx="2"/>
          </p:nvPr>
        </p:nvSpPr>
        <p:spPr>
          <a:xfrm>
            <a:off x="2501175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vi-VN" dirty="0"/>
              <a:t>7</a:t>
            </a:r>
            <a:endParaRPr dirty="0"/>
          </a:p>
        </p:txBody>
      </p:sp>
      <p:pic>
        <p:nvPicPr>
          <p:cNvPr id="596" name="Google Shape;596;p42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rot="10800000">
            <a:off x="4923548" y="2646761"/>
            <a:ext cx="3356227" cy="218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C361765-9C9F-CCDC-4010-2EB88AF61E9E}"/>
              </a:ext>
            </a:extLst>
          </p:cNvPr>
          <p:cNvSpPr txBox="1">
            <a:spLocks/>
          </p:cNvSpPr>
          <p:nvPr/>
        </p:nvSpPr>
        <p:spPr>
          <a:xfrm>
            <a:off x="6401950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22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FFF2A3-190B-BCE4-0097-6F2FB4C66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7144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72"/>
          <p:cNvSpPr txBox="1">
            <a:spLocks noGrp="1"/>
          </p:cNvSpPr>
          <p:nvPr>
            <p:ph type="title"/>
          </p:nvPr>
        </p:nvSpPr>
        <p:spPr>
          <a:xfrm>
            <a:off x="1187833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solidFill>
                  <a:schemeClr val="lt2"/>
                </a:solidFill>
              </a:rPr>
              <a:t>Reference</a:t>
            </a:r>
            <a:r>
              <a:rPr lang="en" dirty="0"/>
              <a:t> </a:t>
            </a:r>
            <a:r>
              <a:rPr lang="vi-VN" dirty="0" err="1"/>
              <a:t>Documents</a:t>
            </a:r>
            <a:endParaRPr dirty="0"/>
          </a:p>
        </p:txBody>
      </p:sp>
      <p:sp>
        <p:nvSpPr>
          <p:cNvPr id="1325" name="Google Shape;1325;p72"/>
          <p:cNvSpPr txBox="1"/>
          <p:nvPr/>
        </p:nvSpPr>
        <p:spPr>
          <a:xfrm>
            <a:off x="713225" y="1152475"/>
            <a:ext cx="6973800" cy="26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Best Guide to Know What Is React. (n.d.). Retrieved March 21, 2024, from Simplilearn.com website: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https://www.simplilearn.com/tutorials/reactjs-tutorial/what-is-reactjs</a:t>
            </a:r>
            <a:endParaRPr lang="en-US" sz="1800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1800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 MongoDB: What It Is and What Are the Benefits. (2021, March 31). Retrieved March 21, 2024, from Simplilearn.com website: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https://www.simplilearn.com/tutorials/mongodb-tutorial/what-is-mongodb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26" name="Google Shape;1326;p72"/>
          <p:cNvPicPr preferRelativeResize="0"/>
          <p:nvPr/>
        </p:nvPicPr>
        <p:blipFill rotWithShape="1">
          <a:blip r:embed="rId5">
            <a:alphaModFix/>
          </a:blip>
          <a:srcRect l="79634" t="23164" r="8550" b="47919"/>
          <a:stretch/>
        </p:blipFill>
        <p:spPr>
          <a:xfrm rot="5400000">
            <a:off x="3696650" y="3222596"/>
            <a:ext cx="1750702" cy="29852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6D44B2B-5583-05BB-7997-DCD09727B59F}"/>
              </a:ext>
            </a:extLst>
          </p:cNvPr>
          <p:cNvSpPr txBox="1">
            <a:spLocks/>
          </p:cNvSpPr>
          <p:nvPr/>
        </p:nvSpPr>
        <p:spPr>
          <a:xfrm>
            <a:off x="6401950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23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3EB4EB-F2F5-E685-1499-A6FC187BA2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2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08 </a:t>
            </a:r>
            <a:r>
              <a:rPr lang="vi-VN" dirty="0" err="1">
                <a:solidFill>
                  <a:schemeClr val="bg1"/>
                </a:solidFill>
              </a:rPr>
              <a:t>Demo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826" name="Google Shape;826;p52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3741125" y="4099188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2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2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6209800" y="0"/>
            <a:ext cx="1740324" cy="1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40454E45-0CFE-A81E-BA9F-2CC259FCA0F1}"/>
              </a:ext>
            </a:extLst>
          </p:cNvPr>
          <p:cNvSpPr txBox="1">
            <a:spLocks/>
          </p:cNvSpPr>
          <p:nvPr/>
        </p:nvSpPr>
        <p:spPr>
          <a:xfrm>
            <a:off x="6401950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24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1C402-D903-2CF8-E0EB-C94B38A9F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8"/>
          <p:cNvSpPr txBox="1">
            <a:spLocks noGrp="1"/>
          </p:cNvSpPr>
          <p:nvPr>
            <p:ph type="subTitle" idx="1"/>
          </p:nvPr>
        </p:nvSpPr>
        <p:spPr>
          <a:xfrm>
            <a:off x="1181425" y="3093700"/>
            <a:ext cx="3126276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Phạm Vũ Quốc Cường</a:t>
            </a:r>
            <a:endParaRPr dirty="0"/>
          </a:p>
        </p:txBody>
      </p:sp>
      <p:sp>
        <p:nvSpPr>
          <p:cNvPr id="925" name="Google Shape;925;p58"/>
          <p:cNvSpPr txBox="1">
            <a:spLocks noGrp="1"/>
          </p:cNvSpPr>
          <p:nvPr>
            <p:ph type="subTitle" idx="2"/>
          </p:nvPr>
        </p:nvSpPr>
        <p:spPr>
          <a:xfrm>
            <a:off x="4836300" y="309370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Trần Phạm A</a:t>
            </a:r>
            <a:r>
              <a:rPr lang="vi-VN" dirty="0"/>
              <a:t>n</a:t>
            </a:r>
            <a:r>
              <a:rPr lang="en" dirty="0"/>
              <a:t>h T</a:t>
            </a:r>
            <a:r>
              <a:rPr lang="vi-VN" dirty="0"/>
              <a:t>u</a:t>
            </a:r>
            <a:r>
              <a:rPr lang="en" dirty="0"/>
              <a:t>ấn</a:t>
            </a:r>
            <a:endParaRPr dirty="0"/>
          </a:p>
        </p:txBody>
      </p:sp>
      <p:sp>
        <p:nvSpPr>
          <p:cNvPr id="928" name="Google Shape;928;p58"/>
          <p:cNvSpPr txBox="1">
            <a:spLocks noGrp="1"/>
          </p:cNvSpPr>
          <p:nvPr>
            <p:ph type="title"/>
          </p:nvPr>
        </p:nvSpPr>
        <p:spPr>
          <a:xfrm>
            <a:off x="1181425" y="5228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Our</a:t>
            </a:r>
            <a:r>
              <a:rPr lang="en" dirty="0"/>
              <a:t> team</a:t>
            </a:r>
            <a:endParaRPr dirty="0"/>
          </a:p>
        </p:txBody>
      </p:sp>
      <p:pic>
        <p:nvPicPr>
          <p:cNvPr id="929" name="Google Shape;929;p58"/>
          <p:cNvPicPr preferRelativeResize="0"/>
          <p:nvPr/>
        </p:nvPicPr>
        <p:blipFill>
          <a:blip r:embed="rId3"/>
          <a:srcRect l="1578" r="1578"/>
          <a:stretch/>
        </p:blipFill>
        <p:spPr>
          <a:xfrm>
            <a:off x="5479800" y="1528825"/>
            <a:ext cx="1620600" cy="16734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pic>
      <p:pic>
        <p:nvPicPr>
          <p:cNvPr id="930" name="Google Shape;930;p58"/>
          <p:cNvPicPr preferRelativeResize="0"/>
          <p:nvPr/>
        </p:nvPicPr>
        <p:blipFill>
          <a:blip r:embed="rId4"/>
          <a:srcRect l="1578" r="1578"/>
          <a:stretch/>
        </p:blipFill>
        <p:spPr>
          <a:xfrm>
            <a:off x="1824925" y="1528825"/>
            <a:ext cx="1620600" cy="16734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pic>
      <p:pic>
        <p:nvPicPr>
          <p:cNvPr id="931" name="Google Shape;931;p58"/>
          <p:cNvPicPr preferRelativeResize="0"/>
          <p:nvPr/>
        </p:nvPicPr>
        <p:blipFill rotWithShape="1">
          <a:blip r:embed="rId5">
            <a:alphaModFix/>
          </a:blip>
          <a:srcRect l="51441" t="67649" r="31153" b="12845"/>
          <a:stretch/>
        </p:blipFill>
        <p:spPr>
          <a:xfrm>
            <a:off x="3641800" y="444720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8"/>
          <p:cNvPicPr preferRelativeResize="0"/>
          <p:nvPr/>
        </p:nvPicPr>
        <p:blipFill rotWithShape="1">
          <a:blip r:embed="rId5">
            <a:alphaModFix/>
          </a:blip>
          <a:srcRect l="79634" t="23164" r="8550" b="47919"/>
          <a:stretch/>
        </p:blipFill>
        <p:spPr>
          <a:xfrm>
            <a:off x="8037875" y="-350163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8"/>
          <p:cNvPicPr preferRelativeResize="0"/>
          <p:nvPr/>
        </p:nvPicPr>
        <p:blipFill rotWithShape="1">
          <a:blip r:embed="rId5">
            <a:alphaModFix/>
          </a:blip>
          <a:srcRect l="51441" t="67649" r="31153" b="12845"/>
          <a:stretch/>
        </p:blipFill>
        <p:spPr>
          <a:xfrm rot="5400000">
            <a:off x="-842900" y="2267988"/>
            <a:ext cx="1740324" cy="1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945A07A-E676-2A78-ACE5-26A98904AC80}"/>
              </a:ext>
            </a:extLst>
          </p:cNvPr>
          <p:cNvSpPr txBox="1">
            <a:spLocks/>
          </p:cNvSpPr>
          <p:nvPr/>
        </p:nvSpPr>
        <p:spPr>
          <a:xfrm>
            <a:off x="6401950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25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DAC032-77B1-CB89-E2F1-D414455C23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71"/>
          <p:cNvSpPr txBox="1">
            <a:spLocks noGrp="1"/>
          </p:cNvSpPr>
          <p:nvPr>
            <p:ph type="ctrTitle"/>
          </p:nvPr>
        </p:nvSpPr>
        <p:spPr>
          <a:xfrm>
            <a:off x="2120083" y="932508"/>
            <a:ext cx="5034106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Watching</a:t>
            </a:r>
            <a:endParaRPr dirty="0"/>
          </a:p>
        </p:txBody>
      </p:sp>
      <p:sp>
        <p:nvSpPr>
          <p:cNvPr id="1300" name="Google Shape;1300;p71"/>
          <p:cNvSpPr txBox="1">
            <a:spLocks noGrp="1"/>
          </p:cNvSpPr>
          <p:nvPr>
            <p:ph type="subTitle" idx="1"/>
          </p:nvPr>
        </p:nvSpPr>
        <p:spPr>
          <a:xfrm>
            <a:off x="2425050" y="2706346"/>
            <a:ext cx="4293900" cy="12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3"/>
              </a:rPr>
              <a:t>517H0040@student.tdtu.edu.vn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4"/>
              </a:rPr>
              <a:t>517H0093@student.tdtu.edu.vn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1317" name="Google Shape;1317;p71"/>
          <p:cNvPicPr preferRelativeResize="0"/>
          <p:nvPr/>
        </p:nvPicPr>
        <p:blipFill rotWithShape="1">
          <a:blip r:embed="rId5">
            <a:alphaModFix/>
          </a:blip>
          <a:srcRect l="51441" t="67649" r="31153" b="12845"/>
          <a:stretch/>
        </p:blipFill>
        <p:spPr>
          <a:xfrm rot="10800000">
            <a:off x="837575" y="-472238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71"/>
          <p:cNvPicPr preferRelativeResize="0"/>
          <p:nvPr/>
        </p:nvPicPr>
        <p:blipFill rotWithShape="1">
          <a:blip r:embed="rId5">
            <a:alphaModFix/>
          </a:blip>
          <a:srcRect l="79634" t="23164" r="8550" b="47919"/>
          <a:stretch/>
        </p:blipFill>
        <p:spPr>
          <a:xfrm rot="10800000">
            <a:off x="0" y="3530001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71"/>
          <p:cNvPicPr preferRelativeResize="0"/>
          <p:nvPr/>
        </p:nvPicPr>
        <p:blipFill rotWithShape="1">
          <a:blip r:embed="rId5">
            <a:alphaModFix/>
          </a:blip>
          <a:srcRect l="51441" t="67649" r="31153" b="12845"/>
          <a:stretch/>
        </p:blipFill>
        <p:spPr>
          <a:xfrm flipH="1">
            <a:off x="7756950" y="410657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84DCD1-B59C-8A33-4832-8A8B154D8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556" y="3575083"/>
            <a:ext cx="3995160" cy="974792"/>
          </a:xfrm>
          <a:prstGeom prst="rect">
            <a:avLst/>
          </a:prstGeo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6B330A3-57EA-2C6D-A7FB-A99E75E74DED}"/>
              </a:ext>
            </a:extLst>
          </p:cNvPr>
          <p:cNvSpPr txBox="1">
            <a:spLocks/>
          </p:cNvSpPr>
          <p:nvPr/>
        </p:nvSpPr>
        <p:spPr>
          <a:xfrm>
            <a:off x="6401950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26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9222D-9D09-0540-D181-412230B52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Introduction and</a:t>
            </a:r>
            <a:r>
              <a:rPr lang="en" dirty="0"/>
              <a:t> Overview</a:t>
            </a:r>
            <a:endParaRPr dirty="0"/>
          </a:p>
        </p:txBody>
      </p:sp>
      <p:sp>
        <p:nvSpPr>
          <p:cNvPr id="547" name="Google Shape;547;p39"/>
          <p:cNvSpPr txBox="1">
            <a:spLocks noGrp="1"/>
          </p:cNvSpPr>
          <p:nvPr>
            <p:ph type="body" idx="1"/>
          </p:nvPr>
        </p:nvSpPr>
        <p:spPr>
          <a:xfrm>
            <a:off x="670200" y="1129675"/>
            <a:ext cx="7753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0800" lvl="0" indent="0">
              <a:lnSpc>
                <a:spcPct val="90000"/>
              </a:lnSpc>
              <a:spcBef>
                <a:spcPts val="300"/>
              </a:spcBef>
              <a:buNone/>
            </a:pPr>
            <a:r>
              <a:rPr lang="vi-VN" sz="1600" b="1" dirty="0" err="1">
                <a:solidFill>
                  <a:schemeClr val="lt1"/>
                </a:solidFill>
              </a:rPr>
              <a:t>Target</a:t>
            </a:r>
            <a:r>
              <a:rPr lang="vi-VN" sz="1600" b="1" dirty="0">
                <a:solidFill>
                  <a:schemeClr val="lt1"/>
                </a:solidFill>
              </a:rPr>
              <a:t> </a:t>
            </a:r>
            <a:r>
              <a:rPr lang="en-US" sz="1600" b="1" dirty="0">
                <a:solidFill>
                  <a:schemeClr val="lt1"/>
                </a:solidFill>
              </a:rPr>
              <a:t>in implementing the topic</a:t>
            </a:r>
            <a:r>
              <a:rPr lang="en" sz="1600" b="1" dirty="0">
                <a:solidFill>
                  <a:schemeClr val="lt1"/>
                </a:solidFill>
              </a:rPr>
              <a:t>: </a:t>
            </a:r>
            <a:endParaRPr sz="1600" b="1" dirty="0">
              <a:solidFill>
                <a:schemeClr val="lt1"/>
              </a:solidFill>
            </a:endParaRP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</a:rPr>
              <a:t>        Build an effective event management website, meeting the needs of managing and organizing events of the IT department.</a:t>
            </a:r>
          </a:p>
          <a:p>
            <a:pPr marL="0" indent="0">
              <a:buNone/>
            </a:pPr>
            <a:endParaRPr lang="en-US" sz="1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300" b="1" dirty="0">
                <a:solidFill>
                  <a:schemeClr val="bg1"/>
                </a:solidFill>
              </a:rPr>
              <a:t>About functionality:</a:t>
            </a:r>
            <a:endParaRPr lang="en-US" sz="13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Provides full event management functions, including: creating events, registering to participate, tracking progress, sending notifications, sending reports,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Support future system expansion of the IT department.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300" b="1" dirty="0">
                <a:solidFill>
                  <a:schemeClr val="bg1"/>
                </a:solidFill>
              </a:rPr>
              <a:t>About </a:t>
            </a:r>
            <a:r>
              <a:rPr lang="en-US" sz="1300" b="1" dirty="0" err="1">
                <a:solidFill>
                  <a:schemeClr val="bg1"/>
                </a:solidFill>
              </a:rPr>
              <a:t>efficientcy</a:t>
            </a:r>
            <a:r>
              <a:rPr lang="en-US" sz="1300" b="1" dirty="0">
                <a:solidFill>
                  <a:schemeClr val="bg1"/>
                </a:solidFill>
              </a:rPr>
              <a:t>:</a:t>
            </a:r>
            <a:endParaRPr lang="en-US" sz="13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Automate the event management process, helping to save time and effort for organizers.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Update information instantly and accurately, making it easy for participants to follow and grasp.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Improve event management efficiency, increase registration rates, and attract more attendees.</a:t>
            </a:r>
            <a:endParaRPr lang="vi-VN" sz="13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48" name="Google Shape;548;p39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317200" y="4417800"/>
            <a:ext cx="1740324" cy="1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DFE614E-03F8-AD4C-43A8-86BB9E9B6328}"/>
              </a:ext>
            </a:extLst>
          </p:cNvPr>
          <p:cNvSpPr txBox="1">
            <a:spLocks/>
          </p:cNvSpPr>
          <p:nvPr/>
        </p:nvSpPr>
        <p:spPr>
          <a:xfrm>
            <a:off x="6400800" y="4815561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3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2FA63-A037-29F0-9546-6DA7A59E0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93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0"/>
          <p:cNvSpPr/>
          <p:nvPr/>
        </p:nvSpPr>
        <p:spPr>
          <a:xfrm>
            <a:off x="4358876" y="1490244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0"/>
          <p:cNvSpPr txBox="1">
            <a:spLocks noGrp="1"/>
          </p:cNvSpPr>
          <p:nvPr>
            <p:ph type="title" idx="7"/>
          </p:nvPr>
        </p:nvSpPr>
        <p:spPr>
          <a:xfrm>
            <a:off x="4358876" y="147348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57" name="Google Shape;557;p40"/>
          <p:cNvSpPr/>
          <p:nvPr/>
        </p:nvSpPr>
        <p:spPr>
          <a:xfrm>
            <a:off x="670382" y="1462512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0"/>
          <p:cNvSpPr/>
          <p:nvPr/>
        </p:nvSpPr>
        <p:spPr>
          <a:xfrm>
            <a:off x="2289988" y="1490244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0"/>
          <p:cNvSpPr/>
          <p:nvPr/>
        </p:nvSpPr>
        <p:spPr>
          <a:xfrm>
            <a:off x="670382" y="3087474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0"/>
          <p:cNvSpPr/>
          <p:nvPr/>
        </p:nvSpPr>
        <p:spPr>
          <a:xfrm>
            <a:off x="2274135" y="3134538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0"/>
          <p:cNvSpPr txBox="1">
            <a:spLocks noGrp="1"/>
          </p:cNvSpPr>
          <p:nvPr>
            <p:ph type="title" idx="2"/>
          </p:nvPr>
        </p:nvSpPr>
        <p:spPr>
          <a:xfrm>
            <a:off x="713232" y="144574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62" name="Google Shape;562;p40"/>
          <p:cNvSpPr txBox="1">
            <a:spLocks noGrp="1"/>
          </p:cNvSpPr>
          <p:nvPr>
            <p:ph type="title" idx="4"/>
          </p:nvPr>
        </p:nvSpPr>
        <p:spPr>
          <a:xfrm>
            <a:off x="2286425" y="147348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63" name="Google Shape;563;p40"/>
          <p:cNvSpPr txBox="1">
            <a:spLocks noGrp="1"/>
          </p:cNvSpPr>
          <p:nvPr>
            <p:ph type="title" idx="13"/>
          </p:nvPr>
        </p:nvSpPr>
        <p:spPr>
          <a:xfrm>
            <a:off x="670382" y="3054624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64" name="Google Shape;564;p40"/>
          <p:cNvSpPr txBox="1">
            <a:spLocks noGrp="1"/>
          </p:cNvSpPr>
          <p:nvPr>
            <p:ph type="title" idx="16"/>
          </p:nvPr>
        </p:nvSpPr>
        <p:spPr>
          <a:xfrm>
            <a:off x="2270560" y="310168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65" name="Google Shape;565;p40"/>
          <p:cNvSpPr txBox="1">
            <a:spLocks noGrp="1"/>
          </p:cNvSpPr>
          <p:nvPr>
            <p:ph type="title"/>
          </p:nvPr>
        </p:nvSpPr>
        <p:spPr>
          <a:xfrm>
            <a:off x="538143" y="2212297"/>
            <a:ext cx="153977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Division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Work</a:t>
            </a:r>
            <a:endParaRPr dirty="0"/>
          </a:p>
        </p:txBody>
      </p:sp>
      <p:sp>
        <p:nvSpPr>
          <p:cNvPr id="567" name="Google Shape;567;p40"/>
          <p:cNvSpPr txBox="1">
            <a:spLocks noGrp="1"/>
          </p:cNvSpPr>
          <p:nvPr>
            <p:ph type="title" idx="3"/>
          </p:nvPr>
        </p:nvSpPr>
        <p:spPr>
          <a:xfrm>
            <a:off x="2178205" y="2216525"/>
            <a:ext cx="196794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Reference</a:t>
            </a:r>
            <a:r>
              <a:rPr lang="vi-VN" dirty="0"/>
              <a:t> </a:t>
            </a:r>
            <a:r>
              <a:rPr lang="vi-VN" dirty="0" err="1"/>
              <a:t>App</a:t>
            </a:r>
            <a:endParaRPr dirty="0"/>
          </a:p>
        </p:txBody>
      </p:sp>
      <p:sp>
        <p:nvSpPr>
          <p:cNvPr id="569" name="Google Shape;569;p40"/>
          <p:cNvSpPr txBox="1">
            <a:spLocks noGrp="1"/>
          </p:cNvSpPr>
          <p:nvPr>
            <p:ph type="title" idx="6"/>
          </p:nvPr>
        </p:nvSpPr>
        <p:spPr>
          <a:xfrm>
            <a:off x="4322278" y="2212297"/>
            <a:ext cx="223050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dirty="0" err="1"/>
              <a:t>Advantages</a:t>
            </a:r>
            <a:r>
              <a:rPr lang="vi-VN" dirty="0"/>
              <a:t>, </a:t>
            </a:r>
            <a:r>
              <a:rPr lang="vi-VN" dirty="0" err="1"/>
              <a:t>Disadvantages</a:t>
            </a:r>
            <a:endParaRPr lang="vi-VN" dirty="0"/>
          </a:p>
        </p:txBody>
      </p:sp>
      <p:sp>
        <p:nvSpPr>
          <p:cNvPr id="571" name="Google Shape;571;p40"/>
          <p:cNvSpPr txBox="1">
            <a:spLocks noGrp="1"/>
          </p:cNvSpPr>
          <p:nvPr>
            <p:ph type="title" idx="9"/>
          </p:nvPr>
        </p:nvSpPr>
        <p:spPr>
          <a:xfrm>
            <a:off x="565723" y="3821295"/>
            <a:ext cx="175384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ERD </a:t>
            </a:r>
            <a:r>
              <a:rPr lang="vi-VN" dirty="0" err="1"/>
              <a:t>Model</a:t>
            </a:r>
            <a:endParaRPr lang="vi-VN" dirty="0"/>
          </a:p>
        </p:txBody>
      </p:sp>
      <p:sp>
        <p:nvSpPr>
          <p:cNvPr id="573" name="Google Shape;573;p40"/>
          <p:cNvSpPr txBox="1">
            <a:spLocks noGrp="1"/>
          </p:cNvSpPr>
          <p:nvPr>
            <p:ph type="title" idx="15"/>
          </p:nvPr>
        </p:nvSpPr>
        <p:spPr>
          <a:xfrm>
            <a:off x="2178205" y="3917475"/>
            <a:ext cx="225398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Project </a:t>
            </a:r>
            <a:r>
              <a:rPr lang="vi-VN" dirty="0" err="1"/>
              <a:t>implementation</a:t>
            </a:r>
            <a:endParaRPr dirty="0"/>
          </a:p>
        </p:txBody>
      </p:sp>
      <p:sp>
        <p:nvSpPr>
          <p:cNvPr id="577" name="Google Shape;577;p40"/>
          <p:cNvSpPr txBox="1">
            <a:spLocks noGrp="1"/>
          </p:cNvSpPr>
          <p:nvPr>
            <p:ph type="title" idx="21"/>
          </p:nvPr>
        </p:nvSpPr>
        <p:spPr>
          <a:xfrm>
            <a:off x="670382" y="6971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solidFill>
                  <a:schemeClr val="lt2"/>
                </a:solidFill>
              </a:rPr>
              <a:t>Presentation</a:t>
            </a:r>
            <a:r>
              <a:rPr lang="en" dirty="0"/>
              <a:t> </a:t>
            </a:r>
            <a:r>
              <a:rPr lang="vi-VN" dirty="0" err="1"/>
              <a:t>Content</a:t>
            </a:r>
            <a:endParaRPr dirty="0"/>
          </a:p>
        </p:txBody>
      </p:sp>
      <p:pic>
        <p:nvPicPr>
          <p:cNvPr id="578" name="Google Shape;578;p40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 flipH="1">
            <a:off x="6087600" y="-176124"/>
            <a:ext cx="1508424" cy="117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553;p40">
            <a:extLst>
              <a:ext uri="{FF2B5EF4-FFF2-40B4-BE49-F238E27FC236}">
                <a16:creationId xmlns:a16="http://schemas.microsoft.com/office/drawing/2014/main" id="{FA2A4F78-A5C7-F173-E8A1-DA2C9050F5CB}"/>
              </a:ext>
            </a:extLst>
          </p:cNvPr>
          <p:cNvSpPr/>
          <p:nvPr/>
        </p:nvSpPr>
        <p:spPr>
          <a:xfrm>
            <a:off x="4432185" y="3136848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55;p40">
            <a:extLst>
              <a:ext uri="{FF2B5EF4-FFF2-40B4-BE49-F238E27FC236}">
                <a16:creationId xmlns:a16="http://schemas.microsoft.com/office/drawing/2014/main" id="{F3749F74-B0F9-DE06-A844-E23EE67DDC19}"/>
              </a:ext>
            </a:extLst>
          </p:cNvPr>
          <p:cNvSpPr txBox="1">
            <a:spLocks/>
          </p:cNvSpPr>
          <p:nvPr/>
        </p:nvSpPr>
        <p:spPr>
          <a:xfrm>
            <a:off x="4432185" y="3120085"/>
            <a:ext cx="1275300" cy="5934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21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0</a:t>
            </a:r>
            <a:r>
              <a:rPr lang="vi-VN" dirty="0"/>
              <a:t>6</a:t>
            </a:r>
            <a:endParaRPr lang="en" dirty="0"/>
          </a:p>
        </p:txBody>
      </p:sp>
      <p:sp>
        <p:nvSpPr>
          <p:cNvPr id="18" name="Google Shape;569;p40">
            <a:extLst>
              <a:ext uri="{FF2B5EF4-FFF2-40B4-BE49-F238E27FC236}">
                <a16:creationId xmlns:a16="http://schemas.microsoft.com/office/drawing/2014/main" id="{BB8F7788-D39D-1D38-7DA8-ED1026C58CA0}"/>
              </a:ext>
            </a:extLst>
          </p:cNvPr>
          <p:cNvSpPr txBox="1">
            <a:spLocks/>
          </p:cNvSpPr>
          <p:nvPr/>
        </p:nvSpPr>
        <p:spPr>
          <a:xfrm>
            <a:off x="4317441" y="3919606"/>
            <a:ext cx="2176450" cy="5277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dirty="0" err="1"/>
              <a:t>Orientation</a:t>
            </a:r>
            <a:r>
              <a:rPr lang="vi-VN" dirty="0"/>
              <a:t>, </a:t>
            </a:r>
            <a:r>
              <a:rPr lang="vi-VN" dirty="0" err="1"/>
              <a:t>Summary</a:t>
            </a:r>
            <a:endParaRPr lang="vi-VN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AD32C4D4-CC24-0891-3F8D-36F3BE67C1F8}"/>
              </a:ext>
            </a:extLst>
          </p:cNvPr>
          <p:cNvSpPr txBox="1">
            <a:spLocks/>
          </p:cNvSpPr>
          <p:nvPr/>
        </p:nvSpPr>
        <p:spPr>
          <a:xfrm>
            <a:off x="6401950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4</a:t>
            </a:fld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3" name="Google Shape;553;p40">
            <a:extLst>
              <a:ext uri="{FF2B5EF4-FFF2-40B4-BE49-F238E27FC236}">
                <a16:creationId xmlns:a16="http://schemas.microsoft.com/office/drawing/2014/main" id="{636964CB-F336-1C0F-77D7-CA2F695B26FE}"/>
              </a:ext>
            </a:extLst>
          </p:cNvPr>
          <p:cNvSpPr/>
          <p:nvPr/>
        </p:nvSpPr>
        <p:spPr>
          <a:xfrm>
            <a:off x="6604940" y="1507007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55;p40">
            <a:extLst>
              <a:ext uri="{FF2B5EF4-FFF2-40B4-BE49-F238E27FC236}">
                <a16:creationId xmlns:a16="http://schemas.microsoft.com/office/drawing/2014/main" id="{FEA96BA1-06B7-B9D6-F3E6-6B8C9B383969}"/>
              </a:ext>
            </a:extLst>
          </p:cNvPr>
          <p:cNvSpPr txBox="1">
            <a:spLocks/>
          </p:cNvSpPr>
          <p:nvPr/>
        </p:nvSpPr>
        <p:spPr>
          <a:xfrm>
            <a:off x="6604940" y="1490244"/>
            <a:ext cx="1275300" cy="5934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21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0</a:t>
            </a:r>
            <a:r>
              <a:rPr lang="vi-VN" dirty="0"/>
              <a:t>7</a:t>
            </a:r>
            <a:endParaRPr lang="en" dirty="0"/>
          </a:p>
        </p:txBody>
      </p:sp>
      <p:sp>
        <p:nvSpPr>
          <p:cNvPr id="5" name="Google Shape;569;p40">
            <a:extLst>
              <a:ext uri="{FF2B5EF4-FFF2-40B4-BE49-F238E27FC236}">
                <a16:creationId xmlns:a16="http://schemas.microsoft.com/office/drawing/2014/main" id="{D0D0E651-F898-7198-94E7-1CDB5C3ABBC6}"/>
              </a:ext>
            </a:extLst>
          </p:cNvPr>
          <p:cNvSpPr txBox="1">
            <a:spLocks/>
          </p:cNvSpPr>
          <p:nvPr/>
        </p:nvSpPr>
        <p:spPr>
          <a:xfrm>
            <a:off x="6493891" y="2100407"/>
            <a:ext cx="1765323" cy="5277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dirty="0" err="1"/>
              <a:t>References</a:t>
            </a:r>
            <a:endParaRPr lang="vi-VN" dirty="0"/>
          </a:p>
        </p:txBody>
      </p:sp>
      <p:sp>
        <p:nvSpPr>
          <p:cNvPr id="6" name="Google Shape;553;p40">
            <a:extLst>
              <a:ext uri="{FF2B5EF4-FFF2-40B4-BE49-F238E27FC236}">
                <a16:creationId xmlns:a16="http://schemas.microsoft.com/office/drawing/2014/main" id="{3E4F3509-CA59-F3AC-27C1-2404A88F5CE6}"/>
              </a:ext>
            </a:extLst>
          </p:cNvPr>
          <p:cNvSpPr/>
          <p:nvPr/>
        </p:nvSpPr>
        <p:spPr>
          <a:xfrm>
            <a:off x="6644941" y="3153611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55;p40">
            <a:extLst>
              <a:ext uri="{FF2B5EF4-FFF2-40B4-BE49-F238E27FC236}">
                <a16:creationId xmlns:a16="http://schemas.microsoft.com/office/drawing/2014/main" id="{DDB4A335-B452-917B-B685-B87F024DA963}"/>
              </a:ext>
            </a:extLst>
          </p:cNvPr>
          <p:cNvSpPr txBox="1">
            <a:spLocks/>
          </p:cNvSpPr>
          <p:nvPr/>
        </p:nvSpPr>
        <p:spPr>
          <a:xfrm>
            <a:off x="6644941" y="3136848"/>
            <a:ext cx="1275300" cy="5934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21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0</a:t>
            </a:r>
            <a:r>
              <a:rPr lang="vi-VN" dirty="0"/>
              <a:t>8</a:t>
            </a:r>
            <a:endParaRPr lang="en" dirty="0"/>
          </a:p>
        </p:txBody>
      </p:sp>
      <p:sp>
        <p:nvSpPr>
          <p:cNvPr id="8" name="Google Shape;569;p40">
            <a:extLst>
              <a:ext uri="{FF2B5EF4-FFF2-40B4-BE49-F238E27FC236}">
                <a16:creationId xmlns:a16="http://schemas.microsoft.com/office/drawing/2014/main" id="{399BA0C3-07F4-E22D-C7F7-E72A5F752C79}"/>
              </a:ext>
            </a:extLst>
          </p:cNvPr>
          <p:cNvSpPr txBox="1">
            <a:spLocks/>
          </p:cNvSpPr>
          <p:nvPr/>
        </p:nvSpPr>
        <p:spPr>
          <a:xfrm>
            <a:off x="6604940" y="3817288"/>
            <a:ext cx="1679923" cy="5277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dirty="0" err="1"/>
              <a:t>Demo</a:t>
            </a:r>
            <a:endParaRPr lang="vi-V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BA11B-C68E-9A49-1E18-38113E491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2"/>
          <p:cNvSpPr txBox="1">
            <a:spLocks noGrp="1"/>
          </p:cNvSpPr>
          <p:nvPr>
            <p:ph type="title"/>
          </p:nvPr>
        </p:nvSpPr>
        <p:spPr>
          <a:xfrm>
            <a:off x="864225" y="2284251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Division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Work</a:t>
            </a:r>
            <a:endParaRPr dirty="0"/>
          </a:p>
        </p:txBody>
      </p:sp>
      <p:sp>
        <p:nvSpPr>
          <p:cNvPr id="594" name="Google Shape;594;p42"/>
          <p:cNvSpPr txBox="1">
            <a:spLocks noGrp="1"/>
          </p:cNvSpPr>
          <p:nvPr>
            <p:ph type="title" idx="2"/>
          </p:nvPr>
        </p:nvSpPr>
        <p:spPr>
          <a:xfrm>
            <a:off x="2501175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596" name="Google Shape;596;p42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rot="10800000">
            <a:off x="4923548" y="2646761"/>
            <a:ext cx="3356227" cy="218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48589D70-BF1C-F1A8-CC2B-06CB96D97BEF}"/>
              </a:ext>
            </a:extLst>
          </p:cNvPr>
          <p:cNvSpPr txBox="1">
            <a:spLocks/>
          </p:cNvSpPr>
          <p:nvPr/>
        </p:nvSpPr>
        <p:spPr>
          <a:xfrm>
            <a:off x="6401950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5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1C219-5D12-0AF6-3659-B36BCA535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 txBox="1">
            <a:spLocks noGrp="1"/>
          </p:cNvSpPr>
          <p:nvPr>
            <p:ph type="title"/>
          </p:nvPr>
        </p:nvSpPr>
        <p:spPr>
          <a:xfrm>
            <a:off x="590699" y="956038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Cuong’s</a:t>
            </a:r>
            <a:r>
              <a:rPr lang="vi-VN" dirty="0"/>
              <a:t> </a:t>
            </a:r>
            <a:r>
              <a:rPr lang="vi-VN" dirty="0" err="1"/>
              <a:t>Work</a:t>
            </a:r>
            <a:endParaRPr dirty="0"/>
          </a:p>
        </p:txBody>
      </p:sp>
      <p:sp>
        <p:nvSpPr>
          <p:cNvPr id="584" name="Google Shape;584;p41"/>
          <p:cNvSpPr txBox="1">
            <a:spLocks noGrp="1"/>
          </p:cNvSpPr>
          <p:nvPr>
            <p:ph type="subTitle" idx="1"/>
          </p:nvPr>
        </p:nvSpPr>
        <p:spPr>
          <a:xfrm>
            <a:off x="510870" y="2593123"/>
            <a:ext cx="406113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2000" b="1" dirty="0" err="1"/>
              <a:t>Backend</a:t>
            </a:r>
            <a:endParaRPr lang="vi-VN" sz="2000" b="1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 err="1"/>
              <a:t>Build</a:t>
            </a:r>
            <a:r>
              <a:rPr lang="vi-VN" dirty="0"/>
              <a:t> the </a:t>
            </a:r>
            <a:r>
              <a:rPr lang="vi-VN" dirty="0" err="1"/>
              <a:t>system's</a:t>
            </a:r>
            <a:r>
              <a:rPr lang="vi-VN" dirty="0"/>
              <a:t> ERD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Implement node-</a:t>
            </a:r>
            <a:r>
              <a:rPr lang="en-US" dirty="0" err="1"/>
              <a:t>cron</a:t>
            </a:r>
            <a:r>
              <a:rPr lang="en-US" dirty="0"/>
              <a:t> code to automatically notify</a:t>
            </a:r>
            <a:endParaRPr lang="vi-VN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Implement the event handling code</a:t>
            </a:r>
            <a:endParaRPr lang="vi-VN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 err="1"/>
              <a:t>Send</a:t>
            </a:r>
            <a:r>
              <a:rPr lang="vi-VN" dirty="0"/>
              <a:t> </a:t>
            </a:r>
            <a:r>
              <a:rPr lang="vi-VN" dirty="0" err="1"/>
              <a:t>notification</a:t>
            </a:r>
            <a:r>
              <a:rPr lang="vi-VN" dirty="0"/>
              <a:t> </a:t>
            </a:r>
            <a:r>
              <a:rPr lang="vi-VN" dirty="0" err="1"/>
              <a:t>emails</a:t>
            </a:r>
            <a:r>
              <a:rPr lang="vi-VN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85" name="Google Shape;585;p41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2347497" y="431638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1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1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7258050" y="0"/>
            <a:ext cx="1740324" cy="1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84;p41">
            <a:extLst>
              <a:ext uri="{FF2B5EF4-FFF2-40B4-BE49-F238E27FC236}">
                <a16:creationId xmlns:a16="http://schemas.microsoft.com/office/drawing/2014/main" id="{57868B7C-DC57-D748-11E7-36C2A87469D1}"/>
              </a:ext>
            </a:extLst>
          </p:cNvPr>
          <p:cNvSpPr txBox="1">
            <a:spLocks/>
          </p:cNvSpPr>
          <p:nvPr/>
        </p:nvSpPr>
        <p:spPr>
          <a:xfrm>
            <a:off x="4442699" y="2623324"/>
            <a:ext cx="406113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vi-VN" sz="2000" b="1" dirty="0" err="1"/>
              <a:t>Fontend</a:t>
            </a:r>
            <a:endParaRPr lang="vi-VN" sz="2000" b="1" dirty="0"/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 err="1"/>
              <a:t>Home</a:t>
            </a:r>
            <a:r>
              <a:rPr lang="vi-VN" dirty="0"/>
              <a:t> </a:t>
            </a:r>
            <a:r>
              <a:rPr lang="vi-VN" dirty="0" err="1"/>
              <a:t>page</a:t>
            </a:r>
            <a:r>
              <a:rPr lang="vi-VN" dirty="0"/>
              <a:t> </a:t>
            </a:r>
            <a:r>
              <a:rPr lang="vi-VN" dirty="0" err="1"/>
              <a:t>calendar</a:t>
            </a:r>
            <a:r>
              <a:rPr lang="vi-VN" dirty="0"/>
              <a:t> </a:t>
            </a:r>
            <a:r>
              <a:rPr lang="vi-VN" dirty="0" err="1"/>
              <a:t>tab</a:t>
            </a:r>
            <a:r>
              <a:rPr lang="vi-VN" dirty="0"/>
              <a:t> 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 err="1"/>
              <a:t>Dashboard</a:t>
            </a:r>
            <a:r>
              <a:rPr lang="vi-VN" dirty="0"/>
              <a:t> </a:t>
            </a:r>
            <a:r>
              <a:rPr lang="vi-VN" dirty="0" err="1"/>
              <a:t>page</a:t>
            </a:r>
            <a:r>
              <a:rPr lang="vi-VN" dirty="0"/>
              <a:t> </a:t>
            </a:r>
            <a:r>
              <a:rPr lang="vi-VN" dirty="0" err="1"/>
              <a:t>summarizes</a:t>
            </a:r>
            <a:r>
              <a:rPr lang="vi-VN" dirty="0"/>
              <a:t> </a:t>
            </a:r>
            <a:r>
              <a:rPr lang="vi-VN" dirty="0" err="1"/>
              <a:t>information</a:t>
            </a:r>
            <a:r>
              <a:rPr lang="vi-VN" dirty="0"/>
              <a:t> 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 err="1"/>
              <a:t>Event</a:t>
            </a:r>
            <a:r>
              <a:rPr lang="vi-VN" dirty="0"/>
              <a:t> </a:t>
            </a:r>
            <a:r>
              <a:rPr lang="vi-VN" dirty="0" err="1"/>
              <a:t>management</a:t>
            </a:r>
            <a:r>
              <a:rPr lang="vi-VN" dirty="0"/>
              <a:t> </a:t>
            </a:r>
            <a:r>
              <a:rPr lang="vi-VN" dirty="0" err="1"/>
              <a:t>page</a:t>
            </a:r>
            <a:r>
              <a:rPr lang="vi-VN" dirty="0"/>
              <a:t> 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 err="1"/>
              <a:t>History</a:t>
            </a:r>
            <a:r>
              <a:rPr lang="vi-VN" dirty="0"/>
              <a:t> </a:t>
            </a:r>
            <a:r>
              <a:rPr lang="vi-VN" dirty="0" err="1"/>
              <a:t>tab</a:t>
            </a:r>
            <a:r>
              <a:rPr lang="vi-VN" dirty="0"/>
              <a:t> </a:t>
            </a:r>
            <a:r>
              <a:rPr lang="vi-VN" dirty="0" err="1"/>
              <a:t>user</a:t>
            </a:r>
            <a:r>
              <a:rPr lang="vi-VN" dirty="0"/>
              <a:t> </a:t>
            </a:r>
            <a:r>
              <a:rPr lang="vi-VN" dirty="0" err="1"/>
              <a:t>information</a:t>
            </a:r>
            <a:r>
              <a:rPr lang="vi-VN" dirty="0"/>
              <a:t> </a:t>
            </a:r>
            <a:r>
              <a:rPr lang="vi-VN" dirty="0" err="1"/>
              <a:t>page</a:t>
            </a:r>
            <a:r>
              <a:rPr lang="vi-VN" dirty="0"/>
              <a:t>.</a:t>
            </a:r>
          </a:p>
          <a:p>
            <a:pPr marL="0" indent="0">
              <a:spcAft>
                <a:spcPts val="1600"/>
              </a:spcAft>
            </a:pPr>
            <a:endParaRPr lang="vi-VN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01D0C02-6C8F-4C4E-880E-93BCEA8FB435}"/>
              </a:ext>
            </a:extLst>
          </p:cNvPr>
          <p:cNvSpPr txBox="1">
            <a:spLocks/>
          </p:cNvSpPr>
          <p:nvPr/>
        </p:nvSpPr>
        <p:spPr>
          <a:xfrm>
            <a:off x="6401950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6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8AD6A-5D29-BF9D-BE28-39F60BE09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 txBox="1">
            <a:spLocks noGrp="1"/>
          </p:cNvSpPr>
          <p:nvPr>
            <p:ph type="title"/>
          </p:nvPr>
        </p:nvSpPr>
        <p:spPr>
          <a:xfrm>
            <a:off x="590699" y="956038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solidFill>
                  <a:schemeClr val="lt2"/>
                </a:solidFill>
              </a:rPr>
              <a:t>Tuan’s</a:t>
            </a:r>
            <a:r>
              <a:rPr lang="vi-VN" dirty="0">
                <a:solidFill>
                  <a:schemeClr val="lt2"/>
                </a:solidFill>
              </a:rPr>
              <a:t> </a:t>
            </a:r>
            <a:r>
              <a:rPr lang="vi-VN" dirty="0" err="1">
                <a:solidFill>
                  <a:schemeClr val="lt2"/>
                </a:solidFill>
              </a:rPr>
              <a:t>Work</a:t>
            </a:r>
            <a:endParaRPr dirty="0"/>
          </a:p>
        </p:txBody>
      </p:sp>
      <p:sp>
        <p:nvSpPr>
          <p:cNvPr id="584" name="Google Shape;584;p41"/>
          <p:cNvSpPr txBox="1">
            <a:spLocks noGrp="1"/>
          </p:cNvSpPr>
          <p:nvPr>
            <p:ph type="subTitle" idx="1"/>
          </p:nvPr>
        </p:nvSpPr>
        <p:spPr>
          <a:xfrm>
            <a:off x="510870" y="2364087"/>
            <a:ext cx="406113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2000" b="1" dirty="0" err="1"/>
              <a:t>Backend</a:t>
            </a:r>
            <a:endParaRPr lang="vi-VN" sz="2000" b="1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Code login with google.</a:t>
            </a:r>
            <a:endParaRPr lang="vi-VN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Import and export of excel files for students who register and participate.</a:t>
            </a:r>
            <a:endParaRPr lang="vi-VN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 err="1"/>
              <a:t>User</a:t>
            </a:r>
            <a:r>
              <a:rPr lang="vi-VN" dirty="0"/>
              <a:t> </a:t>
            </a:r>
            <a:r>
              <a:rPr lang="vi-VN" dirty="0" err="1"/>
              <a:t>handling</a:t>
            </a:r>
            <a:r>
              <a:rPr lang="vi-VN" dirty="0"/>
              <a:t> </a:t>
            </a:r>
            <a:r>
              <a:rPr lang="vi-VN" dirty="0" err="1"/>
              <a:t>code</a:t>
            </a:r>
            <a:r>
              <a:rPr lang="vi-VN" dirty="0"/>
              <a:t> (</a:t>
            </a:r>
            <a:r>
              <a:rPr lang="vi-VN" dirty="0" err="1"/>
              <a:t>User</a:t>
            </a:r>
            <a:r>
              <a:rPr lang="vi-VN" dirty="0"/>
              <a:t>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 err="1"/>
              <a:t>Test</a:t>
            </a:r>
            <a:r>
              <a:rPr lang="vi-VN" dirty="0"/>
              <a:t> </a:t>
            </a:r>
            <a:r>
              <a:rPr lang="vi-VN" dirty="0" err="1"/>
              <a:t>project</a:t>
            </a:r>
            <a:r>
              <a:rPr lang="vi-VN" dirty="0"/>
              <a:t> </a:t>
            </a:r>
            <a:r>
              <a:rPr lang="vi-VN" dirty="0" err="1"/>
              <a:t>activities</a:t>
            </a:r>
            <a:r>
              <a:rPr lang="vi-VN" dirty="0"/>
              <a:t>.</a:t>
            </a:r>
            <a:endParaRPr dirty="0"/>
          </a:p>
        </p:txBody>
      </p:sp>
      <p:pic>
        <p:nvPicPr>
          <p:cNvPr id="585" name="Google Shape;585;p41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2347497" y="431638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1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1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7258050" y="0"/>
            <a:ext cx="1740324" cy="1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84;p41">
            <a:extLst>
              <a:ext uri="{FF2B5EF4-FFF2-40B4-BE49-F238E27FC236}">
                <a16:creationId xmlns:a16="http://schemas.microsoft.com/office/drawing/2014/main" id="{57868B7C-DC57-D748-11E7-36C2A87469D1}"/>
              </a:ext>
            </a:extLst>
          </p:cNvPr>
          <p:cNvSpPr txBox="1">
            <a:spLocks/>
          </p:cNvSpPr>
          <p:nvPr/>
        </p:nvSpPr>
        <p:spPr>
          <a:xfrm>
            <a:off x="4442699" y="2371057"/>
            <a:ext cx="406113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vi-VN" sz="2000" b="1" dirty="0" err="1"/>
              <a:t>Fontend</a:t>
            </a:r>
            <a:endParaRPr lang="vi-VN" sz="2000" b="1" dirty="0"/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 err="1"/>
              <a:t>Login</a:t>
            </a:r>
            <a:r>
              <a:rPr lang="vi-VN" dirty="0"/>
              <a:t> </a:t>
            </a:r>
            <a:r>
              <a:rPr lang="vi-VN" dirty="0" err="1"/>
              <a:t>page</a:t>
            </a:r>
            <a:r>
              <a:rPr lang="vi-VN" dirty="0"/>
              <a:t> </a:t>
            </a:r>
            <a:r>
              <a:rPr lang="vi-VN" dirty="0" err="1"/>
              <a:t>with</a:t>
            </a:r>
            <a:r>
              <a:rPr lang="vi-VN" dirty="0"/>
              <a:t> </a:t>
            </a:r>
            <a:r>
              <a:rPr lang="vi-VN" dirty="0" err="1"/>
              <a:t>google</a:t>
            </a:r>
            <a:r>
              <a:rPr lang="vi-VN" dirty="0"/>
              <a:t>.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Home page Work process tab.</a:t>
            </a:r>
            <a:endParaRPr lang="vi-VN" dirty="0"/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 err="1"/>
              <a:t>User</a:t>
            </a:r>
            <a:r>
              <a:rPr lang="vi-VN" dirty="0"/>
              <a:t> </a:t>
            </a:r>
            <a:r>
              <a:rPr lang="vi-VN" dirty="0" err="1"/>
              <a:t>management</a:t>
            </a:r>
            <a:r>
              <a:rPr lang="vi-VN" dirty="0"/>
              <a:t> </a:t>
            </a:r>
            <a:r>
              <a:rPr lang="vi-VN" dirty="0" err="1"/>
              <a:t>page</a:t>
            </a:r>
            <a:r>
              <a:rPr lang="vi-VN" dirty="0"/>
              <a:t>.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 err="1"/>
              <a:t>Event</a:t>
            </a:r>
            <a:r>
              <a:rPr lang="vi-VN" dirty="0"/>
              <a:t> </a:t>
            </a:r>
            <a:r>
              <a:rPr lang="vi-VN" dirty="0" err="1"/>
              <a:t>management</a:t>
            </a:r>
            <a:r>
              <a:rPr lang="vi-VN" dirty="0"/>
              <a:t> </a:t>
            </a:r>
            <a:r>
              <a:rPr lang="vi-VN" dirty="0" err="1"/>
              <a:t>page</a:t>
            </a:r>
            <a:r>
              <a:rPr lang="vi-VN" dirty="0"/>
              <a:t>.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vi-VN" dirty="0" err="1"/>
              <a:t>User</a:t>
            </a:r>
            <a:r>
              <a:rPr lang="vi-VN" dirty="0"/>
              <a:t> </a:t>
            </a:r>
            <a:r>
              <a:rPr lang="vi-VN" dirty="0" err="1"/>
              <a:t>information</a:t>
            </a:r>
            <a:r>
              <a:rPr lang="vi-VN" dirty="0"/>
              <a:t> </a:t>
            </a:r>
            <a:r>
              <a:rPr lang="vi-VN" dirty="0" err="1"/>
              <a:t>Profile</a:t>
            </a:r>
            <a:r>
              <a:rPr lang="vi-VN" dirty="0"/>
              <a:t> </a:t>
            </a:r>
            <a:r>
              <a:rPr lang="vi-VN" dirty="0" err="1"/>
              <a:t>tab</a:t>
            </a:r>
            <a:r>
              <a:rPr lang="vi-VN" dirty="0"/>
              <a:t>.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03FEA67-226F-A002-2F6C-32CC916DE6F3}"/>
              </a:ext>
            </a:extLst>
          </p:cNvPr>
          <p:cNvSpPr txBox="1">
            <a:spLocks/>
          </p:cNvSpPr>
          <p:nvPr/>
        </p:nvSpPr>
        <p:spPr>
          <a:xfrm>
            <a:off x="6401950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7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2AA80-FE2C-6A4F-6E71-9DEF70259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4833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8"/>
          <p:cNvSpPr txBox="1">
            <a:spLocks noGrp="1"/>
          </p:cNvSpPr>
          <p:nvPr>
            <p:ph type="title"/>
          </p:nvPr>
        </p:nvSpPr>
        <p:spPr>
          <a:xfrm>
            <a:off x="3246200" y="19412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ERD </a:t>
            </a:r>
            <a:r>
              <a:rPr lang="vi-VN" dirty="0" err="1"/>
              <a:t>Model</a:t>
            </a:r>
            <a:endParaRPr dirty="0"/>
          </a:p>
        </p:txBody>
      </p:sp>
      <p:sp>
        <p:nvSpPr>
          <p:cNvPr id="681" name="Google Shape;681;p48"/>
          <p:cNvSpPr txBox="1">
            <a:spLocks noGrp="1"/>
          </p:cNvSpPr>
          <p:nvPr>
            <p:ph type="title" idx="2"/>
          </p:nvPr>
        </p:nvSpPr>
        <p:spPr>
          <a:xfrm>
            <a:off x="4883150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683" name="Google Shape;683;p48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rot="10800000" flipH="1">
            <a:off x="523873" y="2273513"/>
            <a:ext cx="3917599" cy="255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A6888AF4-3694-FA75-85FB-571694557B27}"/>
              </a:ext>
            </a:extLst>
          </p:cNvPr>
          <p:cNvSpPr txBox="1">
            <a:spLocks/>
          </p:cNvSpPr>
          <p:nvPr/>
        </p:nvSpPr>
        <p:spPr>
          <a:xfrm>
            <a:off x="6401950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8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48B3E-E01C-1112-8201-9BA4C89C0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38;p44">
            <a:extLst>
              <a:ext uri="{FF2B5EF4-FFF2-40B4-BE49-F238E27FC236}">
                <a16:creationId xmlns:a16="http://schemas.microsoft.com/office/drawing/2014/main" id="{50BAFACC-46AA-76A6-DFC4-C1466F270EBD}"/>
              </a:ext>
            </a:extLst>
          </p:cNvPr>
          <p:cNvSpPr txBox="1">
            <a:spLocks/>
          </p:cNvSpPr>
          <p:nvPr/>
        </p:nvSpPr>
        <p:spPr>
          <a:xfrm>
            <a:off x="2171838" y="384458"/>
            <a:ext cx="4800323" cy="5727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vi-VN" sz="2500" dirty="0" err="1">
                <a:solidFill>
                  <a:schemeClr val="lt2"/>
                </a:solidFill>
              </a:rPr>
              <a:t>Teacher</a:t>
            </a:r>
            <a:r>
              <a:rPr lang="vi-VN" sz="2500" dirty="0"/>
              <a:t> </a:t>
            </a:r>
            <a:r>
              <a:rPr lang="vi-VN" sz="2500" dirty="0" err="1"/>
              <a:t>Usercase</a:t>
            </a:r>
            <a:r>
              <a:rPr lang="vi-VN" sz="2500" dirty="0"/>
              <a:t> </a:t>
            </a:r>
            <a:r>
              <a:rPr lang="vi-VN" sz="2500" dirty="0" err="1"/>
              <a:t>Diagram</a:t>
            </a:r>
            <a:endParaRPr lang="vi-VN" sz="2500" dirty="0"/>
          </a:p>
        </p:txBody>
      </p:sp>
      <p:sp>
        <p:nvSpPr>
          <p:cNvPr id="10" name="Google Shape;638;p44">
            <a:extLst>
              <a:ext uri="{FF2B5EF4-FFF2-40B4-BE49-F238E27FC236}">
                <a16:creationId xmlns:a16="http://schemas.microsoft.com/office/drawing/2014/main" id="{34BB6097-1EF8-511C-681C-2A2AA2E744C5}"/>
              </a:ext>
            </a:extLst>
          </p:cNvPr>
          <p:cNvSpPr txBox="1">
            <a:spLocks/>
          </p:cNvSpPr>
          <p:nvPr/>
        </p:nvSpPr>
        <p:spPr>
          <a:xfrm>
            <a:off x="2025341" y="384458"/>
            <a:ext cx="4800323" cy="5727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vi-VN" sz="2500" dirty="0" err="1">
                <a:solidFill>
                  <a:schemeClr val="lt2"/>
                </a:solidFill>
              </a:rPr>
              <a:t>Admin</a:t>
            </a:r>
            <a:r>
              <a:rPr lang="vi-VN" sz="2500" dirty="0"/>
              <a:t> </a:t>
            </a:r>
            <a:r>
              <a:rPr lang="vi-VN" sz="2500" dirty="0" err="1"/>
              <a:t>Usercase</a:t>
            </a:r>
            <a:r>
              <a:rPr lang="vi-VN" sz="2500" dirty="0"/>
              <a:t> </a:t>
            </a:r>
            <a:r>
              <a:rPr lang="vi-VN" sz="2500" dirty="0" err="1"/>
              <a:t>Diagram</a:t>
            </a:r>
            <a:endParaRPr lang="vi-VN" sz="2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438787-1ADC-39BB-4B9C-003ADC83D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737" y="-26950"/>
            <a:ext cx="9264469" cy="5197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FA4B7F-20FD-E80C-668E-73138D846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590" y="16512"/>
            <a:ext cx="9247028" cy="5143500"/>
          </a:xfrm>
          <a:prstGeom prst="rect">
            <a:avLst/>
          </a:prstGeom>
        </p:spPr>
      </p:pic>
      <p:sp>
        <p:nvSpPr>
          <p:cNvPr id="638" name="Google Shape;638;p44"/>
          <p:cNvSpPr txBox="1">
            <a:spLocks noGrp="1"/>
          </p:cNvSpPr>
          <p:nvPr>
            <p:ph type="title"/>
          </p:nvPr>
        </p:nvSpPr>
        <p:spPr>
          <a:xfrm>
            <a:off x="2144763" y="339189"/>
            <a:ext cx="480032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500" dirty="0" err="1">
                <a:solidFill>
                  <a:schemeClr val="lt2"/>
                </a:solidFill>
              </a:rPr>
              <a:t>Student</a:t>
            </a:r>
            <a:r>
              <a:rPr lang="en" sz="2500" dirty="0"/>
              <a:t> </a:t>
            </a:r>
            <a:r>
              <a:rPr lang="vi-VN" sz="2500" dirty="0" err="1"/>
              <a:t>Usercase</a:t>
            </a:r>
            <a:r>
              <a:rPr lang="vi-VN" sz="2500" dirty="0"/>
              <a:t> </a:t>
            </a:r>
            <a:r>
              <a:rPr lang="vi-VN" sz="2500" dirty="0" err="1"/>
              <a:t>Diagram</a:t>
            </a:r>
            <a:endParaRPr sz="2500" dirty="0"/>
          </a:p>
        </p:txBody>
      </p:sp>
      <p:pic>
        <p:nvPicPr>
          <p:cNvPr id="640" name="Google Shape;640;p44"/>
          <p:cNvPicPr preferRelativeResize="0"/>
          <p:nvPr/>
        </p:nvPicPr>
        <p:blipFill rotWithShape="1">
          <a:blip r:embed="rId5">
            <a:alphaModFix/>
          </a:blip>
          <a:srcRect l="51441" t="67649" r="31153" b="12845"/>
          <a:stretch/>
        </p:blipFill>
        <p:spPr>
          <a:xfrm rot="10800000">
            <a:off x="7181931" y="-53899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4"/>
          <p:cNvPicPr preferRelativeResize="0"/>
          <p:nvPr/>
        </p:nvPicPr>
        <p:blipFill rotWithShape="1">
          <a:blip r:embed="rId5">
            <a:alphaModFix/>
          </a:blip>
          <a:srcRect l="51441" t="67649" r="31153" b="12845"/>
          <a:stretch/>
        </p:blipFill>
        <p:spPr>
          <a:xfrm rot="10800000" flipH="1">
            <a:off x="160651" y="36639"/>
            <a:ext cx="1508424" cy="117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32F58-3DCA-AB04-6EB8-8397F030E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7884" y="-18209"/>
            <a:ext cx="9230737" cy="5197399"/>
          </a:xfrm>
          <a:prstGeom prst="rect">
            <a:avLst/>
          </a:prstGeo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56501FB-55B3-413C-E35C-4513652FDA20}"/>
              </a:ext>
            </a:extLst>
          </p:cNvPr>
          <p:cNvSpPr txBox="1">
            <a:spLocks/>
          </p:cNvSpPr>
          <p:nvPr/>
        </p:nvSpPr>
        <p:spPr>
          <a:xfrm>
            <a:off x="6401950" y="4801205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5B9674F6-114B-4BE4-AABD-4B1AF17B18CE}" type="slidenum">
              <a:rPr lang="vi-VN" smtClean="0">
                <a:solidFill>
                  <a:schemeClr val="bg1"/>
                </a:solidFill>
              </a:rPr>
              <a:pPr algn="r"/>
              <a:t>9</a:t>
            </a:fld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FB001-F078-314E-2C14-B86498A46E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737" y="-53899"/>
            <a:ext cx="1240465" cy="68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638" grpId="0"/>
      <p:bldP spid="638" grpId="1"/>
    </p:bldLst>
  </p:timing>
</p:sld>
</file>

<file path=ppt/theme/theme1.xml><?xml version="1.0" encoding="utf-8"?>
<a:theme xmlns:a="http://schemas.openxmlformats.org/drawingml/2006/main" name="Gameplays Streamer Project Proposal by Slidesgo">
  <a:themeElements>
    <a:clrScheme name="Simple Light">
      <a:dk1>
        <a:srgbClr val="2D0045"/>
      </a:dk1>
      <a:lt1>
        <a:srgbClr val="FFFFFF"/>
      </a:lt1>
      <a:dk2>
        <a:srgbClr val="FF07FF"/>
      </a:dk2>
      <a:lt2>
        <a:srgbClr val="09E3E8"/>
      </a:lt2>
      <a:accent1>
        <a:srgbClr val="5648FE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798</Words>
  <Application>Microsoft Office PowerPoint</Application>
  <PresentationFormat>On-screen Show (16:9)</PresentationFormat>
  <Paragraphs>147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Poppins Medium</vt:lpstr>
      <vt:lpstr>Assistant</vt:lpstr>
      <vt:lpstr>Poppins</vt:lpstr>
      <vt:lpstr>Wingdings</vt:lpstr>
      <vt:lpstr>Roboto</vt:lpstr>
      <vt:lpstr>Arial</vt:lpstr>
      <vt:lpstr>Bebas Neue</vt:lpstr>
      <vt:lpstr>Times New Roman</vt:lpstr>
      <vt:lpstr>Open Sans</vt:lpstr>
      <vt:lpstr>Gameplays Streamer Project Proposal by Slidesgo</vt:lpstr>
      <vt:lpstr>Website Manage  Event Processes Yearly  For Faculty OF IT </vt:lpstr>
      <vt:lpstr>Introduction and Overview</vt:lpstr>
      <vt:lpstr>Introduction and Overview</vt:lpstr>
      <vt:lpstr>05</vt:lpstr>
      <vt:lpstr>Division of Work</vt:lpstr>
      <vt:lpstr>Cuong’s Work</vt:lpstr>
      <vt:lpstr>Tuan’s Work</vt:lpstr>
      <vt:lpstr>ERD Model</vt:lpstr>
      <vt:lpstr>Student Usercase Diagram</vt:lpstr>
      <vt:lpstr>Reference App</vt:lpstr>
      <vt:lpstr>Google Calendar</vt:lpstr>
      <vt:lpstr>Project Implementation</vt:lpstr>
      <vt:lpstr>Login Page</vt:lpstr>
      <vt:lpstr>Home Calendar</vt:lpstr>
      <vt:lpstr>Home Board</vt:lpstr>
      <vt:lpstr>Dashboard Page</vt:lpstr>
      <vt:lpstr>Events Page</vt:lpstr>
      <vt:lpstr>User Page</vt:lpstr>
      <vt:lpstr>Account Page</vt:lpstr>
      <vt:lpstr>05 Advantages, Disadvantages</vt:lpstr>
      <vt:lpstr>Orientation and Summary</vt:lpstr>
      <vt:lpstr>Reference Documents</vt:lpstr>
      <vt:lpstr>Reference Documents</vt:lpstr>
      <vt:lpstr>08 Demo</vt:lpstr>
      <vt:lpstr>Our team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Quản Lý Các Hoạt Động Trong Năm Của Khoa Công Nghệ Thông Tin</dc:title>
  <dc:creator>Windows 10</dc:creator>
  <cp:lastModifiedBy>Windows 10</cp:lastModifiedBy>
  <cp:revision>28</cp:revision>
  <dcterms:modified xsi:type="dcterms:W3CDTF">2024-04-04T08:29:59Z</dcterms:modified>
</cp:coreProperties>
</file>